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 snapToGrid="0" snapToObjects="1">
      <p:cViewPr varScale="1">
        <p:scale>
          <a:sx n="95" d="100"/>
          <a:sy n="95" d="100"/>
        </p:scale>
        <p:origin x="2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www.dtrofimczuk.co.uk/computer-clu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meo.com/6558369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hyperlink" Target="https://scratch.mit.edu/projects/editor/?tip_bar=getStar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Darren </a:t>
            </a:r>
            <a:r>
              <a:rPr lang="en-US" dirty="0" err="1" smtClean="0"/>
              <a:t>Trofimczuk</a:t>
            </a:r>
            <a:r>
              <a:rPr lang="en-US" dirty="0" smtClean="0"/>
              <a:t> &amp; Johanna </a:t>
            </a:r>
            <a:r>
              <a:rPr lang="en-US" dirty="0" err="1"/>
              <a:t>Santanen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0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5663" y="4932948"/>
            <a:ext cx="939605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Mitkä</a:t>
            </a:r>
            <a:r>
              <a:rPr lang="en-US" sz="60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60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ovat</a:t>
            </a:r>
            <a:r>
              <a:rPr lang="en-US" sz="60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60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teidän</a:t>
            </a:r>
            <a:r>
              <a:rPr lang="en-US" sz="60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60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nimet</a:t>
            </a:r>
            <a:r>
              <a:rPr lang="en-US" sz="60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?</a:t>
            </a:r>
            <a:endParaRPr lang="en-US" sz="6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55" y="2172044"/>
            <a:ext cx="2250574" cy="22505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494" y="2215157"/>
            <a:ext cx="2041358" cy="2336800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2732869" y="2172044"/>
            <a:ext cx="2707105" cy="1125287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Moi</a:t>
            </a:r>
            <a:r>
              <a:rPr lang="en-US" dirty="0" smtClean="0">
                <a:solidFill>
                  <a:schemeClr val="bg1"/>
                </a:solidFill>
              </a:rPr>
              <a:t> / Hello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8325852" y="2258270"/>
            <a:ext cx="2707105" cy="1125287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Huomenta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35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&amp; Lesson Plans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843" y="2101061"/>
            <a:ext cx="93730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Koodikerhon</a:t>
            </a:r>
            <a:r>
              <a:rPr lang="en-US" sz="48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8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tuntisuunnitelmat</a:t>
            </a:r>
            <a:r>
              <a:rPr lang="en-US" sz="48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ja </a:t>
            </a:r>
            <a:r>
              <a:rPr lang="en-US" sz="48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internetsivut</a:t>
            </a:r>
            <a:endParaRPr lang="en-US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516" y="3031958"/>
            <a:ext cx="4787017" cy="3450382"/>
          </a:xfrm>
          <a:prstGeom prst="rect">
            <a:avLst/>
          </a:prstGeom>
        </p:spPr>
      </p:pic>
      <p:sp>
        <p:nvSpPr>
          <p:cNvPr id="6" name="TextBox 5">
            <a:hlinkClick r:id="rId3"/>
          </p:cNvPr>
          <p:cNvSpPr txBox="1"/>
          <p:nvPr/>
        </p:nvSpPr>
        <p:spPr>
          <a:xfrm>
            <a:off x="264695" y="4247147"/>
            <a:ext cx="6424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www.dtrofimczuk.co.uk</a:t>
            </a:r>
            <a:r>
              <a:rPr lang="en-US" sz="2400" dirty="0" smtClean="0">
                <a:solidFill>
                  <a:srgbClr val="FFFF00"/>
                </a:solidFill>
              </a:rPr>
              <a:t>/computer-</a:t>
            </a:r>
            <a:r>
              <a:rPr lang="en-US" sz="2400" dirty="0" err="1" smtClean="0">
                <a:solidFill>
                  <a:srgbClr val="FFFF00"/>
                </a:solidFill>
              </a:rPr>
              <a:t>club.html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1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</a:t>
            </a:r>
            <a:r>
              <a:rPr lang="en-US" dirty="0" smtClean="0"/>
              <a:t>&amp; Logging into </a:t>
            </a:r>
            <a:r>
              <a:rPr lang="en-US" dirty="0"/>
              <a:t>Scratch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1909" y="2377788"/>
            <a:ext cx="8302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Scratchiin</a:t>
            </a:r>
            <a:r>
              <a:rPr lang="en-US" sz="54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i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kirjautuminen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1540042" y="3946358"/>
            <a:ext cx="9408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err="1"/>
              <a:t>https</a:t>
            </a:r>
            <a:r>
              <a:rPr lang="pt-BR" sz="3200" dirty="0"/>
              <a:t>://</a:t>
            </a:r>
            <a:r>
              <a:rPr lang="pt-BR" sz="3200" dirty="0" err="1"/>
              <a:t>vimeo.com</a:t>
            </a:r>
            <a:r>
              <a:rPr lang="pt-BR" sz="3200" dirty="0"/>
              <a:t>/65583694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333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 (English/Finnish</a:t>
            </a:r>
            <a:r>
              <a:rPr lang="en-US" dirty="0" smtClean="0"/>
              <a:t>):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8" y="2237874"/>
            <a:ext cx="5689327" cy="3908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506" y="2242553"/>
            <a:ext cx="6079026" cy="390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0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 (English/Finnish</a:t>
            </a:r>
            <a:r>
              <a:rPr lang="en-US" dirty="0" smtClean="0"/>
              <a:t>):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974" y="2093495"/>
            <a:ext cx="5162561" cy="45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8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Scratchiin</a:t>
            </a:r>
            <a:r>
              <a:rPr lang="en-US" i="1" dirty="0"/>
              <a:t> </a:t>
            </a:r>
            <a:r>
              <a:rPr lang="en-US" i="1" dirty="0" err="1"/>
              <a:t>tutustuminen</a:t>
            </a:r>
            <a:r>
              <a:rPr lang="en-US" i="1" dirty="0"/>
              <a:t> (</a:t>
            </a:r>
            <a:r>
              <a:rPr lang="en-US" i="1" dirty="0" err="1"/>
              <a:t>hahmo</a:t>
            </a:r>
            <a:r>
              <a:rPr lang="en-US" i="1" dirty="0"/>
              <a:t> </a:t>
            </a:r>
            <a:r>
              <a:rPr lang="en-US" i="1" dirty="0" err="1"/>
              <a:t>liikkeelle</a:t>
            </a:r>
            <a:r>
              <a:rPr lang="en-US" i="1" dirty="0"/>
              <a:t> ja </a:t>
            </a:r>
            <a:r>
              <a:rPr lang="en-US" i="1" dirty="0" err="1"/>
              <a:t>tuottamaan</a:t>
            </a:r>
            <a:r>
              <a:rPr lang="en-US" i="1" dirty="0"/>
              <a:t> </a:t>
            </a:r>
            <a:r>
              <a:rPr lang="en-US" i="1" dirty="0" err="1"/>
              <a:t>ääntä</a:t>
            </a:r>
            <a:r>
              <a:rPr lang="en-US" i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37" y="2087479"/>
            <a:ext cx="10214810" cy="4024563"/>
          </a:xfrm>
          <a:prstGeom prst="rect">
            <a:avLst/>
          </a:prstGeom>
        </p:spPr>
      </p:pic>
      <p:sp>
        <p:nvSpPr>
          <p:cNvPr id="5" name="TextBox 4">
            <a:hlinkClick r:id="rId3"/>
          </p:cNvPr>
          <p:cNvSpPr txBox="1"/>
          <p:nvPr/>
        </p:nvSpPr>
        <p:spPr>
          <a:xfrm>
            <a:off x="1130968" y="6304547"/>
            <a:ext cx="9300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scratch.mit.edu</a:t>
            </a:r>
            <a:r>
              <a:rPr lang="en-US" dirty="0"/>
              <a:t>/projects/editor/?</a:t>
            </a:r>
            <a:r>
              <a:rPr lang="en-US" dirty="0" err="1"/>
              <a:t>tip_bar</a:t>
            </a:r>
            <a:r>
              <a:rPr lang="en-US" dirty="0"/>
              <a:t>=</a:t>
            </a:r>
            <a:r>
              <a:rPr lang="en-US" dirty="0" err="1"/>
              <a:t>getStarted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6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</TotalTime>
  <Words>61</Words>
  <Application>Microsoft Macintosh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Trebuchet MS</vt:lpstr>
      <vt:lpstr>Arial</vt:lpstr>
      <vt:lpstr>Berlin</vt:lpstr>
      <vt:lpstr>COMPUTER CLUB</vt:lpstr>
      <vt:lpstr>Introductions</vt:lpstr>
      <vt:lpstr>Website &amp; Lesson Plans</vt:lpstr>
      <vt:lpstr>Set up &amp; Logging into Scratch </vt:lpstr>
      <vt:lpstr>Key Words (English/Finnish):</vt:lpstr>
      <vt:lpstr>Key Words (English/Finnish):</vt:lpstr>
      <vt:lpstr>Scratchiin tutustuminen (hahmo liikkeelle ja tuottamaan ääntä)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CLUB</dc:title>
  <dc:creator>Trofimczuk Darren</dc:creator>
  <cp:lastModifiedBy>Trofimczuk Darren</cp:lastModifiedBy>
  <cp:revision>5</cp:revision>
  <dcterms:created xsi:type="dcterms:W3CDTF">2015-09-19T04:50:33Z</dcterms:created>
  <dcterms:modified xsi:type="dcterms:W3CDTF">2015-09-19T05:19:46Z</dcterms:modified>
</cp:coreProperties>
</file>