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1.xml" ContentType="application/vnd.openxmlformats-officedocument.presentationml.tags+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4082" r:id="rId1"/>
  </p:sldMasterIdLst>
  <p:notesMasterIdLst>
    <p:notesMasterId r:id="rId14"/>
  </p:notesMasterIdLst>
  <p:handoutMasterIdLst>
    <p:handoutMasterId r:id="rId15"/>
  </p:handoutMasterIdLst>
  <p:sldIdLst>
    <p:sldId id="1186" r:id="rId2"/>
    <p:sldId id="1177" r:id="rId3"/>
    <p:sldId id="1187" r:id="rId4"/>
    <p:sldId id="1188" r:id="rId5"/>
    <p:sldId id="1170" r:id="rId6"/>
    <p:sldId id="1171" r:id="rId7"/>
    <p:sldId id="1159" r:id="rId8"/>
    <p:sldId id="1190" r:id="rId9"/>
    <p:sldId id="1191" r:id="rId10"/>
    <p:sldId id="1181" r:id="rId11"/>
    <p:sldId id="1183" r:id="rId12"/>
    <p:sldId id="1168" r:id="rId13"/>
  </p:sldIdLst>
  <p:sldSz cx="9693275" cy="6994525"/>
  <p:notesSz cx="6858000" cy="9144000"/>
  <p:defaultTextStyle>
    <a:defPPr>
      <a:defRPr lang="en-US"/>
    </a:defPPr>
    <a:lvl1pPr marL="0" algn="l" defTabSz="932651" rtl="0" eaLnBrk="1" latinLnBrk="0" hangingPunct="1">
      <a:defRPr sz="1800" kern="1200">
        <a:solidFill>
          <a:schemeClr val="tx1"/>
        </a:solidFill>
        <a:latin typeface="+mn-lt"/>
        <a:ea typeface="+mn-ea"/>
        <a:cs typeface="+mn-cs"/>
      </a:defRPr>
    </a:lvl1pPr>
    <a:lvl2pPr marL="466325" algn="l" defTabSz="932651" rtl="0" eaLnBrk="1" latinLnBrk="0" hangingPunct="1">
      <a:defRPr sz="1800" kern="1200">
        <a:solidFill>
          <a:schemeClr val="tx1"/>
        </a:solidFill>
        <a:latin typeface="+mn-lt"/>
        <a:ea typeface="+mn-ea"/>
        <a:cs typeface="+mn-cs"/>
      </a:defRPr>
    </a:lvl2pPr>
    <a:lvl3pPr marL="932651" algn="l" defTabSz="932651" rtl="0" eaLnBrk="1" latinLnBrk="0" hangingPunct="1">
      <a:defRPr sz="1800" kern="1200">
        <a:solidFill>
          <a:schemeClr val="tx1"/>
        </a:solidFill>
        <a:latin typeface="+mn-lt"/>
        <a:ea typeface="+mn-ea"/>
        <a:cs typeface="+mn-cs"/>
      </a:defRPr>
    </a:lvl3pPr>
    <a:lvl4pPr marL="1398976" algn="l" defTabSz="932651" rtl="0" eaLnBrk="1" latinLnBrk="0" hangingPunct="1">
      <a:defRPr sz="1800" kern="1200">
        <a:solidFill>
          <a:schemeClr val="tx1"/>
        </a:solidFill>
        <a:latin typeface="+mn-lt"/>
        <a:ea typeface="+mn-ea"/>
        <a:cs typeface="+mn-cs"/>
      </a:defRPr>
    </a:lvl4pPr>
    <a:lvl5pPr marL="1865301" algn="l" defTabSz="932651" rtl="0" eaLnBrk="1" latinLnBrk="0" hangingPunct="1">
      <a:defRPr sz="1800" kern="1200">
        <a:solidFill>
          <a:schemeClr val="tx1"/>
        </a:solidFill>
        <a:latin typeface="+mn-lt"/>
        <a:ea typeface="+mn-ea"/>
        <a:cs typeface="+mn-cs"/>
      </a:defRPr>
    </a:lvl5pPr>
    <a:lvl6pPr marL="2331627" algn="l" defTabSz="932651" rtl="0" eaLnBrk="1" latinLnBrk="0" hangingPunct="1">
      <a:defRPr sz="1800" kern="1200">
        <a:solidFill>
          <a:schemeClr val="tx1"/>
        </a:solidFill>
        <a:latin typeface="+mn-lt"/>
        <a:ea typeface="+mn-ea"/>
        <a:cs typeface="+mn-cs"/>
      </a:defRPr>
    </a:lvl6pPr>
    <a:lvl7pPr marL="2797952" algn="l" defTabSz="932651" rtl="0" eaLnBrk="1" latinLnBrk="0" hangingPunct="1">
      <a:defRPr sz="1800" kern="1200">
        <a:solidFill>
          <a:schemeClr val="tx1"/>
        </a:solidFill>
        <a:latin typeface="+mn-lt"/>
        <a:ea typeface="+mn-ea"/>
        <a:cs typeface="+mn-cs"/>
      </a:defRPr>
    </a:lvl7pPr>
    <a:lvl8pPr marL="3264277" algn="l" defTabSz="932651" rtl="0" eaLnBrk="1" latinLnBrk="0" hangingPunct="1">
      <a:defRPr sz="1800" kern="1200">
        <a:solidFill>
          <a:schemeClr val="tx1"/>
        </a:solidFill>
        <a:latin typeface="+mn-lt"/>
        <a:ea typeface="+mn-ea"/>
        <a:cs typeface="+mn-cs"/>
      </a:defRPr>
    </a:lvl8pPr>
    <a:lvl9pPr marL="3730604" algn="l" defTabSz="932651"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7">
          <p15:clr>
            <a:srgbClr val="A4A3A4"/>
          </p15:clr>
        </p15:guide>
        <p15:guide id="2" orient="horz" pos="763">
          <p15:clr>
            <a:srgbClr val="A4A3A4"/>
          </p15:clr>
        </p15:guide>
        <p15:guide id="3" orient="horz" pos="1339">
          <p15:clr>
            <a:srgbClr val="A4A3A4"/>
          </p15:clr>
        </p15:guide>
        <p15:guide id="4" orient="horz" pos="2491">
          <p15:clr>
            <a:srgbClr val="A4A3A4"/>
          </p15:clr>
        </p15:guide>
        <p15:guide id="5" orient="horz" pos="4195">
          <p15:clr>
            <a:srgbClr val="A4A3A4"/>
          </p15:clr>
        </p15:guide>
        <p15:guide id="6" orient="horz" pos="3055">
          <p15:clr>
            <a:srgbClr val="A4A3A4"/>
          </p15:clr>
        </p15:guide>
        <p15:guide id="7" orient="horz" pos="1915">
          <p15:clr>
            <a:srgbClr val="A4A3A4"/>
          </p15:clr>
        </p15:guide>
        <p15:guide id="8" orient="horz" pos="3623">
          <p15:clr>
            <a:srgbClr val="A4A3A4"/>
          </p15:clr>
        </p15:guide>
        <p15:guide id="9" orient="horz" pos="907">
          <p15:clr>
            <a:srgbClr val="A4A3A4"/>
          </p15:clr>
        </p15:guide>
        <p15:guide id="10" orient="horz" pos="1051">
          <p15:clr>
            <a:srgbClr val="A4A3A4"/>
          </p15:clr>
        </p15:guide>
        <p15:guide id="11" pos="173">
          <p15:clr>
            <a:srgbClr val="A4A3A4"/>
          </p15:clr>
        </p15:guide>
        <p15:guide id="12" pos="1325">
          <p15:clr>
            <a:srgbClr val="A4A3A4"/>
          </p15:clr>
        </p15:guide>
        <p15:guide id="13" pos="5957">
          <p15:clr>
            <a:srgbClr val="A4A3A4"/>
          </p15:clr>
        </p15:guide>
        <p15:guide id="14" pos="2477">
          <p15:clr>
            <a:srgbClr val="A4A3A4"/>
          </p15:clr>
        </p15:guide>
        <p15:guide id="15" pos="1907">
          <p15:clr>
            <a:srgbClr val="A4A3A4"/>
          </p15:clr>
        </p15:guide>
        <p15:guide id="16" pos="3071">
          <p15:clr>
            <a:srgbClr val="A4A3A4"/>
          </p15:clr>
        </p15:guide>
        <p15:guide id="17" pos="4205">
          <p15:clr>
            <a:srgbClr val="A4A3A4"/>
          </p15:clr>
        </p15:guide>
        <p15:guide id="18" pos="3629">
          <p15:clr>
            <a:srgbClr val="A4A3A4"/>
          </p15:clr>
        </p15:guide>
        <p15:guide id="19" pos="749">
          <p15:clr>
            <a:srgbClr val="A4A3A4"/>
          </p15:clr>
        </p15:guide>
        <p15:guide id="20" pos="4781">
          <p15:clr>
            <a:srgbClr val="A4A3A4"/>
          </p15:clr>
        </p15:guide>
        <p15:guide id="21" pos="5381">
          <p15:clr>
            <a:srgbClr val="A4A3A4"/>
          </p15:clr>
        </p15:guide>
        <p15:guide id="22" pos="7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5"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7CCB"/>
    <a:srgbClr val="0D216C"/>
    <a:srgbClr val="000000"/>
    <a:srgbClr val="442359"/>
    <a:srgbClr val="333333"/>
    <a:srgbClr val="505050"/>
    <a:srgbClr val="00FFFF"/>
    <a:srgbClr val="CC00CC"/>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56" autoAdjust="0"/>
    <p:restoredTop sz="86446" autoAdjust="0"/>
  </p:normalViewPr>
  <p:slideViewPr>
    <p:cSldViewPr snapToGrid="0">
      <p:cViewPr varScale="1">
        <p:scale>
          <a:sx n="95" d="100"/>
          <a:sy n="95" d="100"/>
        </p:scale>
        <p:origin x="102" y="120"/>
      </p:cViewPr>
      <p:guideLst>
        <p:guide orient="horz" pos="187"/>
        <p:guide orient="horz" pos="763"/>
        <p:guide orient="horz" pos="1339"/>
        <p:guide orient="horz" pos="2491"/>
        <p:guide orient="horz" pos="4195"/>
        <p:guide orient="horz" pos="3055"/>
        <p:guide orient="horz" pos="1915"/>
        <p:guide orient="horz" pos="3623"/>
        <p:guide orient="horz" pos="907"/>
        <p:guide orient="horz" pos="1051"/>
        <p:guide pos="173"/>
        <p:guide pos="1325"/>
        <p:guide pos="5957"/>
        <p:guide pos="2477"/>
        <p:guide pos="1907"/>
        <p:guide pos="3071"/>
        <p:guide pos="4205"/>
        <p:guide pos="3629"/>
        <p:guide pos="749"/>
        <p:guide pos="4781"/>
        <p:guide pos="5381"/>
        <p:guide pos="77"/>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showGuides="1">
      <p:cViewPr varScale="1">
        <p:scale>
          <a:sx n="85" d="100"/>
          <a:sy n="85" d="100"/>
        </p:scale>
        <p:origin x="-315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Microsoft Dynamics</a:t>
            </a:r>
            <a:endParaRPr lang="en-US" dirty="0"/>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219B1A-AE41-483B-A766-69B9363DDA6A}" type="datetimeFigureOut">
              <a:rPr lang="en-US" smtClean="0">
                <a:latin typeface="Segoe UI" pitchFamily="34" charset="0"/>
              </a:rPr>
              <a:pPr/>
              <a:t>6/8/2015</a:t>
            </a:fld>
            <a:endParaRPr lang="en-US" dirty="0">
              <a:latin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p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marL="0" marR="0" indent="0" algn="l" defTabSz="932651" rtl="0" eaLnBrk="1" fontAlgn="auto" latinLnBrk="0" hangingPunct="1">
              <a:lnSpc>
                <a:spcPct val="100000"/>
              </a:lnSpc>
              <a:spcBef>
                <a:spcPts val="0"/>
              </a:spcBef>
              <a:spcAft>
                <a:spcPts val="0"/>
              </a:spcAft>
              <a:buClrTx/>
              <a:buSzTx/>
              <a:buFontTx/>
              <a:buNone/>
              <a:tabLst/>
              <a:defRPr sz="1200">
                <a:latin typeface="Segoe UI" pitchFamily="34" charset="0"/>
              </a:defRPr>
            </a:lvl1pPr>
          </a:lstStyle>
          <a:p>
            <a:r>
              <a:rPr lang="en-US" dirty="0" smtClean="0"/>
              <a:t>Microsoft Dynamics</a:t>
            </a:r>
          </a:p>
        </p:txBody>
      </p:sp>
      <p:sp>
        <p:nvSpPr>
          <p:cNvPr id="9" name="Slide Image Placeholder 8"/>
          <p:cNvSpPr>
            <a:spLocks noGrp="1" noRot="1" noChangeAspect="1"/>
          </p:cNvSpPr>
          <p:nvPr>
            <p:ph type="sldImg" idx="2"/>
          </p:nvPr>
        </p:nvSpPr>
        <p:spPr>
          <a:xfrm>
            <a:off x="1052513" y="685800"/>
            <a:ext cx="475297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D51B1278-D92B-4AF3-A9C1-71DD298190CE}" type="datetimeFigureOut">
              <a:rPr lang="en-US" smtClean="0"/>
              <a:pPr/>
              <a:t>6/8/2015</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651" rtl="0" eaLnBrk="1" latinLnBrk="0" hangingPunct="1">
      <a:lnSpc>
        <a:spcPct val="90000"/>
      </a:lnSpc>
      <a:spcAft>
        <a:spcPts val="340"/>
      </a:spcAft>
      <a:defRPr sz="900" kern="1200">
        <a:solidFill>
          <a:schemeClr val="tx1"/>
        </a:solidFill>
        <a:latin typeface="Segoe UI Light" pitchFamily="34" charset="0"/>
        <a:ea typeface="+mn-ea"/>
        <a:cs typeface="+mn-cs"/>
      </a:defRPr>
    </a:lvl1pPr>
    <a:lvl2pPr marL="217240" indent="-107945" algn="l" defTabSz="932651"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2pPr>
    <a:lvl3pPr marL="334632" indent="-117391" algn="l" defTabSz="932651"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3pPr>
    <a:lvl4pPr marL="492502" indent="-149774" algn="l" defTabSz="932651"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4pPr>
    <a:lvl5pPr marL="627435" indent="-117391" algn="l" defTabSz="932651"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5pPr>
    <a:lvl6pPr marL="2331627" algn="l" defTabSz="932651" rtl="0" eaLnBrk="1" latinLnBrk="0" hangingPunct="1">
      <a:defRPr sz="1200" kern="1200">
        <a:solidFill>
          <a:schemeClr val="tx1"/>
        </a:solidFill>
        <a:latin typeface="+mn-lt"/>
        <a:ea typeface="+mn-ea"/>
        <a:cs typeface="+mn-cs"/>
      </a:defRPr>
    </a:lvl6pPr>
    <a:lvl7pPr marL="2797952" algn="l" defTabSz="932651" rtl="0" eaLnBrk="1" latinLnBrk="0" hangingPunct="1">
      <a:defRPr sz="1200" kern="1200">
        <a:solidFill>
          <a:schemeClr val="tx1"/>
        </a:solidFill>
        <a:latin typeface="+mn-lt"/>
        <a:ea typeface="+mn-ea"/>
        <a:cs typeface="+mn-cs"/>
      </a:defRPr>
    </a:lvl7pPr>
    <a:lvl8pPr marL="3264277" algn="l" defTabSz="932651" rtl="0" eaLnBrk="1" latinLnBrk="0" hangingPunct="1">
      <a:defRPr sz="1200" kern="1200">
        <a:solidFill>
          <a:schemeClr val="tx1"/>
        </a:solidFill>
        <a:latin typeface="+mn-lt"/>
        <a:ea typeface="+mn-ea"/>
        <a:cs typeface="+mn-cs"/>
      </a:defRPr>
    </a:lvl8pPr>
    <a:lvl9pPr marL="3730604" algn="l" defTabSz="932651"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Microsoft Dynamics</a:t>
            </a:r>
            <a:endParaRPr lang="en-US" dirty="0" smtClean="0"/>
          </a:p>
        </p:txBody>
      </p:sp>
      <p:sp>
        <p:nvSpPr>
          <p:cNvPr id="6" name="Date Placeholder 5"/>
          <p:cNvSpPr>
            <a:spLocks noGrp="1"/>
          </p:cNvSpPr>
          <p:nvPr>
            <p:ph type="dt" idx="12"/>
          </p:nvPr>
        </p:nvSpPr>
        <p:spPr/>
        <p:txBody>
          <a:bodyPr/>
          <a:lstStyle/>
          <a:p>
            <a:fld id="{85F3B204-BB3F-4BC9-83A7-9E815396C2B1}" type="datetime1">
              <a:rPr lang="en-US" smtClean="0"/>
              <a:t>6/8/2015</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a:t>
            </a:fld>
            <a:endParaRPr lang="en-US" dirty="0"/>
          </a:p>
        </p:txBody>
      </p:sp>
    </p:spTree>
    <p:extLst>
      <p:ext uri="{BB962C8B-B14F-4D97-AF65-F5344CB8AC3E}">
        <p14:creationId xmlns:p14="http://schemas.microsoft.com/office/powerpoint/2010/main" val="32709746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Microsoft Dynamics</a:t>
            </a:r>
            <a:endParaRPr lang="en-US" dirty="0" smtClean="0"/>
          </a:p>
        </p:txBody>
      </p:sp>
      <p:sp>
        <p:nvSpPr>
          <p:cNvPr id="6" name="Date Placeholder 5"/>
          <p:cNvSpPr>
            <a:spLocks noGrp="1"/>
          </p:cNvSpPr>
          <p:nvPr>
            <p:ph type="dt" idx="12"/>
          </p:nvPr>
        </p:nvSpPr>
        <p:spPr/>
        <p:txBody>
          <a:bodyPr/>
          <a:lstStyle/>
          <a:p>
            <a:fld id="{B083F6BB-7355-4D4A-8051-C524BCE03DF5}" type="datetime1">
              <a:rPr lang="en-US" smtClean="0"/>
              <a:t>6/8/2015</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10</a:t>
            </a:fld>
            <a:endParaRPr lang="en-US" dirty="0"/>
          </a:p>
        </p:txBody>
      </p:sp>
    </p:spTree>
    <p:extLst>
      <p:ext uri="{BB962C8B-B14F-4D97-AF65-F5344CB8AC3E}">
        <p14:creationId xmlns:p14="http://schemas.microsoft.com/office/powerpoint/2010/main" val="23649270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Microsoft Dynamics</a:t>
            </a:r>
            <a:endParaRPr lang="en-US" dirty="0" smtClean="0"/>
          </a:p>
        </p:txBody>
      </p:sp>
      <p:sp>
        <p:nvSpPr>
          <p:cNvPr id="5" name="Date Placeholder 4"/>
          <p:cNvSpPr>
            <a:spLocks noGrp="1"/>
          </p:cNvSpPr>
          <p:nvPr>
            <p:ph type="dt" idx="11"/>
          </p:nvPr>
        </p:nvSpPr>
        <p:spPr/>
        <p:txBody>
          <a:bodyPr/>
          <a:lstStyle/>
          <a:p>
            <a:fld id="{32293383-E765-458C-BAEB-14217155AB1E}" type="datetime1">
              <a:rPr lang="en-US" smtClean="0"/>
              <a:t>6/8/2015</a:t>
            </a:fld>
            <a:endParaRPr lang="en-US" dirty="0"/>
          </a:p>
        </p:txBody>
      </p:sp>
      <p:sp>
        <p:nvSpPr>
          <p:cNvPr id="6" name="Slide Number Placeholder 5"/>
          <p:cNvSpPr>
            <a:spLocks noGrp="1"/>
          </p:cNvSpPr>
          <p:nvPr>
            <p:ph type="sldNum" sz="quarter" idx="12"/>
          </p:nvPr>
        </p:nvSpPr>
        <p:spPr/>
        <p:txBody>
          <a:bodyPr/>
          <a:lstStyle/>
          <a:p>
            <a:fld id="{B4008EB6-D09E-4580-8CD6-DDB14511944F}" type="slidenum">
              <a:rPr lang="en-US" smtClean="0"/>
              <a:pPr/>
              <a:t>11</a:t>
            </a:fld>
            <a:endParaRPr lang="en-US" dirty="0"/>
          </a:p>
        </p:txBody>
      </p:sp>
    </p:spTree>
    <p:extLst>
      <p:ext uri="{BB962C8B-B14F-4D97-AF65-F5344CB8AC3E}">
        <p14:creationId xmlns:p14="http://schemas.microsoft.com/office/powerpoint/2010/main" val="40530195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Microsoft Dynamics</a:t>
            </a:r>
            <a:endParaRPr lang="en-US" dirty="0" smtClean="0"/>
          </a:p>
        </p:txBody>
      </p:sp>
      <p:sp>
        <p:nvSpPr>
          <p:cNvPr id="5" name="Date Placeholder 4"/>
          <p:cNvSpPr>
            <a:spLocks noGrp="1"/>
          </p:cNvSpPr>
          <p:nvPr>
            <p:ph type="dt" idx="11"/>
          </p:nvPr>
        </p:nvSpPr>
        <p:spPr/>
        <p:txBody>
          <a:bodyPr/>
          <a:lstStyle/>
          <a:p>
            <a:fld id="{8C585BC7-8DCC-4F1C-8C13-FCE6AC807103}" type="datetime1">
              <a:rPr lang="en-US" smtClean="0"/>
              <a:t>6/8/2015</a:t>
            </a:fld>
            <a:endParaRPr lang="en-US" dirty="0"/>
          </a:p>
        </p:txBody>
      </p:sp>
      <p:sp>
        <p:nvSpPr>
          <p:cNvPr id="6" name="Slide Number Placeholder 5"/>
          <p:cNvSpPr>
            <a:spLocks noGrp="1"/>
          </p:cNvSpPr>
          <p:nvPr>
            <p:ph type="sldNum" sz="quarter" idx="12"/>
          </p:nvPr>
        </p:nvSpPr>
        <p:spPr/>
        <p:txBody>
          <a:bodyPr/>
          <a:lstStyle/>
          <a:p>
            <a:fld id="{B4008EB6-D09E-4580-8CD6-DDB14511944F}" type="slidenum">
              <a:rPr lang="en-US" smtClean="0"/>
              <a:pPr/>
              <a:t>12</a:t>
            </a:fld>
            <a:endParaRPr lang="en-US" dirty="0"/>
          </a:p>
        </p:txBody>
      </p:sp>
    </p:spTree>
    <p:extLst>
      <p:ext uri="{BB962C8B-B14F-4D97-AF65-F5344CB8AC3E}">
        <p14:creationId xmlns:p14="http://schemas.microsoft.com/office/powerpoint/2010/main" val="4026938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Microsoft Dynamics</a:t>
            </a:r>
            <a:endParaRPr lang="en-US" dirty="0" smtClean="0"/>
          </a:p>
        </p:txBody>
      </p:sp>
      <p:sp>
        <p:nvSpPr>
          <p:cNvPr id="5" name="Date Placeholder 4"/>
          <p:cNvSpPr>
            <a:spLocks noGrp="1"/>
          </p:cNvSpPr>
          <p:nvPr>
            <p:ph type="dt" idx="11"/>
          </p:nvPr>
        </p:nvSpPr>
        <p:spPr/>
        <p:txBody>
          <a:bodyPr/>
          <a:lstStyle/>
          <a:p>
            <a:fld id="{2D3A083A-8D74-4A7A-9C04-28E220571939}" type="datetime1">
              <a:rPr lang="en-US" smtClean="0"/>
              <a:t>6/8/2015</a:t>
            </a:fld>
            <a:endParaRPr lang="en-US" dirty="0"/>
          </a:p>
        </p:txBody>
      </p:sp>
      <p:sp>
        <p:nvSpPr>
          <p:cNvPr id="6" name="Slide Number Placeholder 5"/>
          <p:cNvSpPr>
            <a:spLocks noGrp="1"/>
          </p:cNvSpPr>
          <p:nvPr>
            <p:ph type="sldNum" sz="quarter" idx="12"/>
          </p:nvPr>
        </p:nvSpPr>
        <p:spPr/>
        <p:txBody>
          <a:bodyPr/>
          <a:lstStyle/>
          <a:p>
            <a:fld id="{B4008EB6-D09E-4580-8CD6-DDB14511944F}" type="slidenum">
              <a:rPr lang="en-US" smtClean="0"/>
              <a:pPr/>
              <a:t>2</a:t>
            </a:fld>
            <a:endParaRPr lang="en-US" dirty="0"/>
          </a:p>
        </p:txBody>
      </p:sp>
    </p:spTree>
    <p:extLst>
      <p:ext uri="{BB962C8B-B14F-4D97-AF65-F5344CB8AC3E}">
        <p14:creationId xmlns:p14="http://schemas.microsoft.com/office/powerpoint/2010/main" val="852034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Microsoft Dynamics</a:t>
            </a:r>
            <a:endParaRPr lang="en-US" dirty="0" smtClean="0"/>
          </a:p>
        </p:txBody>
      </p:sp>
      <p:sp>
        <p:nvSpPr>
          <p:cNvPr id="5" name="Date Placeholder 4"/>
          <p:cNvSpPr>
            <a:spLocks noGrp="1"/>
          </p:cNvSpPr>
          <p:nvPr>
            <p:ph type="dt" idx="11"/>
          </p:nvPr>
        </p:nvSpPr>
        <p:spPr/>
        <p:txBody>
          <a:bodyPr/>
          <a:lstStyle/>
          <a:p>
            <a:fld id="{B572AFA6-378C-4B86-927A-FEEF19B00F04}" type="datetime1">
              <a:rPr lang="en-US" smtClean="0"/>
              <a:t>6/8/2015</a:t>
            </a:fld>
            <a:endParaRPr lang="en-US" dirty="0"/>
          </a:p>
        </p:txBody>
      </p:sp>
      <p:sp>
        <p:nvSpPr>
          <p:cNvPr id="6" name="Slide Number Placeholder 5"/>
          <p:cNvSpPr>
            <a:spLocks noGrp="1"/>
          </p:cNvSpPr>
          <p:nvPr>
            <p:ph type="sldNum" sz="quarter" idx="12"/>
          </p:nvPr>
        </p:nvSpPr>
        <p:spPr/>
        <p:txBody>
          <a:bodyPr/>
          <a:lstStyle/>
          <a:p>
            <a:fld id="{B4008EB6-D09E-4580-8CD6-DDB14511944F}" type="slidenum">
              <a:rPr lang="en-US" smtClean="0"/>
              <a:pPr/>
              <a:t>3</a:t>
            </a:fld>
            <a:endParaRPr lang="en-US" dirty="0"/>
          </a:p>
        </p:txBody>
      </p:sp>
    </p:spTree>
    <p:extLst>
      <p:ext uri="{BB962C8B-B14F-4D97-AF65-F5344CB8AC3E}">
        <p14:creationId xmlns:p14="http://schemas.microsoft.com/office/powerpoint/2010/main" val="4526715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Microsoft Dynamics</a:t>
            </a:r>
            <a:endParaRPr lang="en-US" dirty="0" smtClean="0"/>
          </a:p>
        </p:txBody>
      </p:sp>
      <p:sp>
        <p:nvSpPr>
          <p:cNvPr id="5" name="Date Placeholder 4"/>
          <p:cNvSpPr>
            <a:spLocks noGrp="1"/>
          </p:cNvSpPr>
          <p:nvPr>
            <p:ph type="dt" idx="11"/>
          </p:nvPr>
        </p:nvSpPr>
        <p:spPr/>
        <p:txBody>
          <a:bodyPr/>
          <a:lstStyle/>
          <a:p>
            <a:fld id="{1B6A34D7-94E4-4FA0-9B2D-E2BC9013C947}" type="datetime1">
              <a:rPr lang="en-US" smtClean="0"/>
              <a:t>6/8/2015</a:t>
            </a:fld>
            <a:endParaRPr lang="en-US" dirty="0"/>
          </a:p>
        </p:txBody>
      </p:sp>
      <p:sp>
        <p:nvSpPr>
          <p:cNvPr id="6" name="Slide Number Placeholder 5"/>
          <p:cNvSpPr>
            <a:spLocks noGrp="1"/>
          </p:cNvSpPr>
          <p:nvPr>
            <p:ph type="sldNum" sz="quarter" idx="12"/>
          </p:nvPr>
        </p:nvSpPr>
        <p:spPr/>
        <p:txBody>
          <a:bodyPr/>
          <a:lstStyle/>
          <a:p>
            <a:fld id="{B4008EB6-D09E-4580-8CD6-DDB14511944F}" type="slidenum">
              <a:rPr lang="en-US" smtClean="0"/>
              <a:pPr/>
              <a:t>4</a:t>
            </a:fld>
            <a:endParaRPr lang="en-US" dirty="0"/>
          </a:p>
        </p:txBody>
      </p:sp>
    </p:spTree>
    <p:extLst>
      <p:ext uri="{BB962C8B-B14F-4D97-AF65-F5344CB8AC3E}">
        <p14:creationId xmlns:p14="http://schemas.microsoft.com/office/powerpoint/2010/main" val="33328954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Microsoft Dynamics</a:t>
            </a:r>
            <a:endParaRPr lang="en-US" dirty="0" smtClean="0"/>
          </a:p>
        </p:txBody>
      </p:sp>
      <p:sp>
        <p:nvSpPr>
          <p:cNvPr id="5" name="Date Placeholder 4"/>
          <p:cNvSpPr>
            <a:spLocks noGrp="1"/>
          </p:cNvSpPr>
          <p:nvPr>
            <p:ph type="dt" idx="11"/>
          </p:nvPr>
        </p:nvSpPr>
        <p:spPr/>
        <p:txBody>
          <a:bodyPr/>
          <a:lstStyle/>
          <a:p>
            <a:fld id="{4519178B-5AC2-4C7A-8C70-2A1CC8F64B97}" type="datetime1">
              <a:rPr lang="en-US" smtClean="0"/>
              <a:t>6/8/2015</a:t>
            </a:fld>
            <a:endParaRPr lang="en-US" dirty="0"/>
          </a:p>
        </p:txBody>
      </p:sp>
      <p:sp>
        <p:nvSpPr>
          <p:cNvPr id="6" name="Slide Number Placeholder 5"/>
          <p:cNvSpPr>
            <a:spLocks noGrp="1"/>
          </p:cNvSpPr>
          <p:nvPr>
            <p:ph type="sldNum" sz="quarter" idx="12"/>
          </p:nvPr>
        </p:nvSpPr>
        <p:spPr/>
        <p:txBody>
          <a:bodyPr/>
          <a:lstStyle/>
          <a:p>
            <a:fld id="{B4008EB6-D09E-4580-8CD6-DDB14511944F}" type="slidenum">
              <a:rPr lang="en-US" smtClean="0"/>
              <a:pPr/>
              <a:t>5</a:t>
            </a:fld>
            <a:endParaRPr lang="en-US" dirty="0"/>
          </a:p>
        </p:txBody>
      </p:sp>
    </p:spTree>
    <p:extLst>
      <p:ext uri="{BB962C8B-B14F-4D97-AF65-F5344CB8AC3E}">
        <p14:creationId xmlns:p14="http://schemas.microsoft.com/office/powerpoint/2010/main" val="32870561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Microsoft Dynamics</a:t>
            </a:r>
            <a:endParaRPr lang="en-US" dirty="0" smtClean="0"/>
          </a:p>
        </p:txBody>
      </p:sp>
      <p:sp>
        <p:nvSpPr>
          <p:cNvPr id="6" name="Date Placeholder 5"/>
          <p:cNvSpPr>
            <a:spLocks noGrp="1"/>
          </p:cNvSpPr>
          <p:nvPr>
            <p:ph type="dt" idx="12"/>
          </p:nvPr>
        </p:nvSpPr>
        <p:spPr/>
        <p:txBody>
          <a:bodyPr/>
          <a:lstStyle/>
          <a:p>
            <a:fld id="{F9936404-E913-4875-A7D5-5DA37E46F67E}" type="datetime1">
              <a:rPr lang="en-US" smtClean="0"/>
              <a:t>6/8/2015</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6</a:t>
            </a:fld>
            <a:endParaRPr lang="en-US" dirty="0"/>
          </a:p>
        </p:txBody>
      </p:sp>
    </p:spTree>
    <p:extLst>
      <p:ext uri="{BB962C8B-B14F-4D97-AF65-F5344CB8AC3E}">
        <p14:creationId xmlns:p14="http://schemas.microsoft.com/office/powerpoint/2010/main" val="22813144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Microsoft Dynamics</a:t>
            </a:r>
            <a:endParaRPr lang="en-US" dirty="0" smtClean="0"/>
          </a:p>
        </p:txBody>
      </p:sp>
      <p:sp>
        <p:nvSpPr>
          <p:cNvPr id="5" name="Date Placeholder 4"/>
          <p:cNvSpPr>
            <a:spLocks noGrp="1"/>
          </p:cNvSpPr>
          <p:nvPr>
            <p:ph type="dt" idx="11"/>
          </p:nvPr>
        </p:nvSpPr>
        <p:spPr/>
        <p:txBody>
          <a:bodyPr/>
          <a:lstStyle/>
          <a:p>
            <a:fld id="{E356F090-D9F3-4D17-A373-6F7CC0EDD746}" type="datetime1">
              <a:rPr lang="en-US" smtClean="0"/>
              <a:t>6/8/2015</a:t>
            </a:fld>
            <a:endParaRPr lang="en-US" dirty="0"/>
          </a:p>
        </p:txBody>
      </p:sp>
      <p:sp>
        <p:nvSpPr>
          <p:cNvPr id="6" name="Slide Number Placeholder 5"/>
          <p:cNvSpPr>
            <a:spLocks noGrp="1"/>
          </p:cNvSpPr>
          <p:nvPr>
            <p:ph type="sldNum" sz="quarter" idx="12"/>
          </p:nvPr>
        </p:nvSpPr>
        <p:spPr/>
        <p:txBody>
          <a:bodyPr/>
          <a:lstStyle/>
          <a:p>
            <a:fld id="{B4008EB6-D09E-4580-8CD6-DDB14511944F}" type="slidenum">
              <a:rPr lang="en-US" smtClean="0"/>
              <a:pPr/>
              <a:t>7</a:t>
            </a:fld>
            <a:endParaRPr lang="en-US" dirty="0"/>
          </a:p>
        </p:txBody>
      </p:sp>
    </p:spTree>
    <p:extLst>
      <p:ext uri="{BB962C8B-B14F-4D97-AF65-F5344CB8AC3E}">
        <p14:creationId xmlns:p14="http://schemas.microsoft.com/office/powerpoint/2010/main" val="22215711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Microsoft Dynamics</a:t>
            </a:r>
            <a:endParaRPr lang="en-US" dirty="0" smtClean="0"/>
          </a:p>
        </p:txBody>
      </p:sp>
      <p:sp>
        <p:nvSpPr>
          <p:cNvPr id="5" name="Date Placeholder 4"/>
          <p:cNvSpPr>
            <a:spLocks noGrp="1"/>
          </p:cNvSpPr>
          <p:nvPr>
            <p:ph type="dt" idx="11"/>
          </p:nvPr>
        </p:nvSpPr>
        <p:spPr/>
        <p:txBody>
          <a:bodyPr/>
          <a:lstStyle/>
          <a:p>
            <a:fld id="{E356F090-D9F3-4D17-A373-6F7CC0EDD746}" type="datetime1">
              <a:rPr lang="en-US" smtClean="0"/>
              <a:t>6/8/2015</a:t>
            </a:fld>
            <a:endParaRPr lang="en-US" dirty="0"/>
          </a:p>
        </p:txBody>
      </p:sp>
      <p:sp>
        <p:nvSpPr>
          <p:cNvPr id="6" name="Slide Number Placeholder 5"/>
          <p:cNvSpPr>
            <a:spLocks noGrp="1"/>
          </p:cNvSpPr>
          <p:nvPr>
            <p:ph type="sldNum" sz="quarter" idx="12"/>
          </p:nvPr>
        </p:nvSpPr>
        <p:spPr/>
        <p:txBody>
          <a:bodyPr/>
          <a:lstStyle/>
          <a:p>
            <a:fld id="{B4008EB6-D09E-4580-8CD6-DDB14511944F}" type="slidenum">
              <a:rPr lang="en-US" smtClean="0"/>
              <a:pPr/>
              <a:t>8</a:t>
            </a:fld>
            <a:endParaRPr lang="en-US" dirty="0"/>
          </a:p>
        </p:txBody>
      </p:sp>
    </p:spTree>
    <p:extLst>
      <p:ext uri="{BB962C8B-B14F-4D97-AF65-F5344CB8AC3E}">
        <p14:creationId xmlns:p14="http://schemas.microsoft.com/office/powerpoint/2010/main" val="22215711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Microsoft Dynamics</a:t>
            </a:r>
            <a:endParaRPr lang="en-US" dirty="0" smtClean="0"/>
          </a:p>
        </p:txBody>
      </p:sp>
      <p:sp>
        <p:nvSpPr>
          <p:cNvPr id="5" name="Date Placeholder 4"/>
          <p:cNvSpPr>
            <a:spLocks noGrp="1"/>
          </p:cNvSpPr>
          <p:nvPr>
            <p:ph type="dt" idx="11"/>
          </p:nvPr>
        </p:nvSpPr>
        <p:spPr/>
        <p:txBody>
          <a:bodyPr/>
          <a:lstStyle/>
          <a:p>
            <a:fld id="{E356F090-D9F3-4D17-A373-6F7CC0EDD746}" type="datetime1">
              <a:rPr lang="en-US" smtClean="0"/>
              <a:t>6/8/2015</a:t>
            </a:fld>
            <a:endParaRPr lang="en-US" dirty="0"/>
          </a:p>
        </p:txBody>
      </p:sp>
      <p:sp>
        <p:nvSpPr>
          <p:cNvPr id="6" name="Slide Number Placeholder 5"/>
          <p:cNvSpPr>
            <a:spLocks noGrp="1"/>
          </p:cNvSpPr>
          <p:nvPr>
            <p:ph type="sldNum" sz="quarter" idx="12"/>
          </p:nvPr>
        </p:nvSpPr>
        <p:spPr/>
        <p:txBody>
          <a:bodyPr/>
          <a:lstStyle/>
          <a:p>
            <a:fld id="{B4008EB6-D09E-4580-8CD6-DDB14511944F}" type="slidenum">
              <a:rPr lang="en-US" smtClean="0"/>
              <a:pPr/>
              <a:t>9</a:t>
            </a:fld>
            <a:endParaRPr lang="en-US" dirty="0"/>
          </a:p>
        </p:txBody>
      </p:sp>
    </p:spTree>
    <p:extLst>
      <p:ext uri="{BB962C8B-B14F-4D97-AF65-F5344CB8AC3E}">
        <p14:creationId xmlns:p14="http://schemas.microsoft.com/office/powerpoint/2010/main" val="22215711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a:xfrm>
            <a:off x="214059" y="6558135"/>
            <a:ext cx="3068588" cy="371475"/>
          </a:xfrm>
        </p:spPr>
        <p:txBody>
          <a:bodyPr/>
          <a:lstStyle/>
          <a:p>
            <a:r>
              <a:rPr lang="en-US" dirty="0" smtClean="0"/>
              <a:t>Microsoft Confidential</a:t>
            </a:r>
            <a:endParaRPr lang="en-US" dirty="0"/>
          </a:p>
        </p:txBody>
      </p:sp>
      <p:pic>
        <p:nvPicPr>
          <p:cNvPr id="10" name="Picture 9">
            <a:hlinkClick r:id="" action="ppaction://hlinkshowjump?jump=nextslide"/>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09037" y="6100935"/>
            <a:ext cx="457200" cy="457200"/>
          </a:xfrm>
          <a:prstGeom prst="rect">
            <a:avLst/>
          </a:prstGeom>
        </p:spPr>
      </p:pic>
    </p:spTree>
    <p:extLst>
      <p:ext uri="{BB962C8B-B14F-4D97-AF65-F5344CB8AC3E}">
        <p14:creationId xmlns:p14="http://schemas.microsoft.com/office/powerpoint/2010/main" val="3311135705"/>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6" name="Picture 5">
            <a:hlinkClick r:id="" action="ppaction://hlinkshowjump?jump=nextslide"/>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09037" y="6100935"/>
            <a:ext cx="457200" cy="457200"/>
          </a:xfrm>
          <a:prstGeom prst="rect">
            <a:avLst/>
          </a:prstGeom>
        </p:spPr>
      </p:pic>
    </p:spTree>
    <p:extLst>
      <p:ext uri="{BB962C8B-B14F-4D97-AF65-F5344CB8AC3E}">
        <p14:creationId xmlns:p14="http://schemas.microsoft.com/office/powerpoint/2010/main" val="2189526804"/>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SECTION | DEMO BLUE 6">
    <p:bg>
      <p:bgPr>
        <a:solidFill>
          <a:schemeClr val="bg1"/>
        </a:solidFill>
        <a:effectLst/>
      </p:bgPr>
    </p:bg>
    <p:spTree>
      <p:nvGrpSpPr>
        <p:cNvPr id="1" name=""/>
        <p:cNvGrpSpPr/>
        <p:nvPr/>
      </p:nvGrpSpPr>
      <p:grpSpPr>
        <a:xfrm>
          <a:off x="0" y="0"/>
          <a:ext cx="0" cy="0"/>
          <a:chOff x="0" y="0"/>
          <a:chExt cx="0" cy="0"/>
        </a:xfrm>
      </p:grpSpPr>
      <p:sp>
        <p:nvSpPr>
          <p:cNvPr id="16" name="Rectangle 15"/>
          <p:cNvSpPr/>
          <p:nvPr userDrawn="1"/>
        </p:nvSpPr>
        <p:spPr bwMode="auto">
          <a:xfrm>
            <a:off x="2" y="4868863"/>
            <a:ext cx="3027362" cy="2125662"/>
          </a:xfrm>
          <a:prstGeom prst="rect">
            <a:avLst/>
          </a:prstGeom>
          <a:solidFill>
            <a:schemeClr val="accent1">
              <a:alpha val="90000"/>
            </a:schemeClr>
          </a:solidFill>
          <a:ln>
            <a:no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27" tIns="45714" rIns="91427" bIns="45714" numCol="1" rtlCol="0" anchor="ctr" anchorCtr="0" compatLnSpc="1">
            <a:prstTxWarp prst="textNoShape">
              <a:avLst/>
            </a:prstTxWarp>
          </a:bodyPr>
          <a:lstStyle/>
          <a:p>
            <a:pPr algn="ctr" defTabSz="914010"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12" name="Rectangle 11"/>
          <p:cNvSpPr/>
          <p:nvPr userDrawn="1"/>
        </p:nvSpPr>
        <p:spPr bwMode="auto">
          <a:xfrm>
            <a:off x="1" y="1"/>
            <a:ext cx="3027361" cy="4868863"/>
          </a:xfrm>
          <a:prstGeom prst="rect">
            <a:avLst/>
          </a:prstGeom>
          <a:solidFill>
            <a:schemeClr val="accent2">
              <a:alpha val="90000"/>
            </a:schemeClr>
          </a:solidFill>
          <a:ln>
            <a:no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27" tIns="45714" rIns="91427" bIns="45714" numCol="1" rtlCol="0" anchor="ctr" anchorCtr="0" compatLnSpc="1">
            <a:prstTxWarp prst="textNoShape">
              <a:avLst/>
            </a:prstTxWarp>
          </a:bodyPr>
          <a:lstStyle/>
          <a:p>
            <a:pPr algn="ctr" defTabSz="914010"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9" name="Title 1"/>
          <p:cNvSpPr>
            <a:spLocks noGrp="1"/>
          </p:cNvSpPr>
          <p:nvPr>
            <p:ph type="title" hasCustomPrompt="1"/>
          </p:nvPr>
        </p:nvSpPr>
        <p:spPr bwMode="white">
          <a:xfrm>
            <a:off x="121828" y="278700"/>
            <a:ext cx="2905535" cy="2843837"/>
          </a:xfrm>
          <a:noFill/>
        </p:spPr>
        <p:txBody>
          <a:bodyPr lIns="146289" tIns="91431" rIns="146289" bIns="91431" anchor="t" anchorCtr="0"/>
          <a:lstStyle>
            <a:lvl1pPr>
              <a:defRPr sz="4800" spc="-100" baseline="0">
                <a:gradFill>
                  <a:gsLst>
                    <a:gs pos="5833">
                      <a:srgbClr val="FFFFFF"/>
                    </a:gs>
                    <a:gs pos="18000">
                      <a:srgbClr val="FFFFFF"/>
                    </a:gs>
                  </a:gsLst>
                  <a:lin ang="5400000" scaled="0"/>
                </a:gradFill>
              </a:defRPr>
            </a:lvl1pPr>
          </a:lstStyle>
          <a:p>
            <a:pPr lvl="0"/>
            <a:r>
              <a:rPr lang="en-US" dirty="0" smtClean="0"/>
              <a:t>Click to edit Master text styles</a:t>
            </a:r>
          </a:p>
        </p:txBody>
      </p:sp>
      <p:sp>
        <p:nvSpPr>
          <p:cNvPr id="3" name="Text Placeholder 2"/>
          <p:cNvSpPr>
            <a:spLocks noGrp="1"/>
          </p:cNvSpPr>
          <p:nvPr>
            <p:ph type="body" sz="quarter" idx="14"/>
          </p:nvPr>
        </p:nvSpPr>
        <p:spPr bwMode="ltGray">
          <a:xfrm>
            <a:off x="124785" y="4868865"/>
            <a:ext cx="2902577" cy="1379537"/>
          </a:xfrm>
          <a:noFill/>
        </p:spPr>
        <p:txBody>
          <a:bodyPr tIns="109717" bIns="109717">
            <a:noAutofit/>
          </a:bodyPr>
          <a:lstStyle>
            <a:lvl1pPr marL="0" indent="0">
              <a:spcBef>
                <a:spcPts val="0"/>
              </a:spcBef>
              <a:buNone/>
              <a:defRPr sz="1400" b="0">
                <a:solidFill>
                  <a:schemeClr val="bg1"/>
                </a:solidFill>
                <a:latin typeface="+mn-lt"/>
              </a:defRPr>
            </a:lvl1pPr>
          </a:lstStyle>
          <a:p>
            <a:pPr lvl="0"/>
            <a:r>
              <a:rPr lang="en-US" smtClean="0"/>
              <a:t>Click to edit Master text styles</a:t>
            </a:r>
          </a:p>
        </p:txBody>
      </p:sp>
    </p:spTree>
    <p:extLst>
      <p:ext uri="{BB962C8B-B14F-4D97-AF65-F5344CB8AC3E}">
        <p14:creationId xmlns:p14="http://schemas.microsoft.com/office/powerpoint/2010/main" val="218232255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49" y="295274"/>
            <a:ext cx="9206411" cy="747897"/>
          </a:xfrm>
          <a:prstGeom prst="rect">
            <a:avLst/>
          </a:prstGeom>
        </p:spPr>
        <p:txBody>
          <a:bodyPr vert="horz" wrap="square" lIns="146289" tIns="0" rIns="146289" bIns="0" rtlCol="0" anchor="t">
            <a:spAutoFit/>
          </a:bodyPr>
          <a:lstStyle/>
          <a:p>
            <a:r>
              <a:rPr lang="en-US" smtClean="0"/>
              <a:t>Click to edit Master title style</a:t>
            </a:r>
            <a:endParaRPr lang="en-US" dirty="0"/>
          </a:p>
        </p:txBody>
      </p:sp>
      <p:sp>
        <p:nvSpPr>
          <p:cNvPr id="4" name="Text Placeholder 3"/>
          <p:cNvSpPr>
            <a:spLocks noGrp="1"/>
          </p:cNvSpPr>
          <p:nvPr>
            <p:ph type="body" idx="1"/>
          </p:nvPr>
        </p:nvSpPr>
        <p:spPr>
          <a:xfrm>
            <a:off x="274637" y="1439864"/>
            <a:ext cx="9204579" cy="1738938"/>
          </a:xfrm>
          <a:prstGeom prst="rect">
            <a:avLst/>
          </a:prstGeom>
        </p:spPr>
        <p:txBody>
          <a:bodyPr vert="horz" wrap="square" lIns="146289" tIns="0" rIns="146289"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Footer Placeholder 2"/>
          <p:cNvSpPr>
            <a:spLocks noGrp="1"/>
          </p:cNvSpPr>
          <p:nvPr>
            <p:ph type="ftr" sz="quarter" idx="3"/>
          </p:nvPr>
        </p:nvSpPr>
        <p:spPr>
          <a:xfrm>
            <a:off x="214059" y="6697664"/>
            <a:ext cx="3068588" cy="371475"/>
          </a:xfrm>
          <a:prstGeom prst="rect">
            <a:avLst/>
          </a:prstGeom>
        </p:spPr>
        <p:txBody>
          <a:bodyPr vert="horz" lIns="0" tIns="45716" rIns="91431" bIns="45716" rtlCol="0" anchor="ctr"/>
          <a:lstStyle>
            <a:lvl1pPr algn="l">
              <a:defRPr sz="1200">
                <a:gradFill>
                  <a:gsLst>
                    <a:gs pos="0">
                      <a:schemeClr val="bg2">
                        <a:lumMod val="75000"/>
                      </a:schemeClr>
                    </a:gs>
                    <a:gs pos="100000">
                      <a:schemeClr val="bg2">
                        <a:lumMod val="75000"/>
                      </a:schemeClr>
                    </a:gs>
                  </a:gsLst>
                  <a:lin ang="5400000" scaled="0"/>
                </a:gradFill>
              </a:defRPr>
            </a:lvl1pPr>
          </a:lstStyle>
          <a:p>
            <a:r>
              <a:rPr lang="en-US" dirty="0" smtClean="0"/>
              <a:t>Microsoft Confidential</a:t>
            </a:r>
            <a:endParaRPr lang="en-US" dirty="0"/>
          </a:p>
        </p:txBody>
      </p:sp>
      <p:sp>
        <p:nvSpPr>
          <p:cNvPr id="5" name="Slide Number Placeholder 4"/>
          <p:cNvSpPr>
            <a:spLocks noGrp="1"/>
          </p:cNvSpPr>
          <p:nvPr>
            <p:ph type="sldNum" sz="quarter" idx="4"/>
          </p:nvPr>
        </p:nvSpPr>
        <p:spPr>
          <a:xfrm>
            <a:off x="7217371" y="6695371"/>
            <a:ext cx="2261847" cy="371475"/>
          </a:xfrm>
          <a:prstGeom prst="rect">
            <a:avLst/>
          </a:prstGeom>
        </p:spPr>
        <p:txBody>
          <a:bodyPr vert="horz" lIns="91431" tIns="45716" rIns="0" bIns="45716" rtlCol="0" anchor="ctr"/>
          <a:lstStyle>
            <a:lvl1pPr algn="r">
              <a:defRPr sz="1200">
                <a:gradFill>
                  <a:gsLst>
                    <a:gs pos="0">
                      <a:schemeClr val="bg2">
                        <a:lumMod val="75000"/>
                      </a:schemeClr>
                    </a:gs>
                    <a:gs pos="100000">
                      <a:schemeClr val="bg2">
                        <a:lumMod val="75000"/>
                      </a:schemeClr>
                    </a:gs>
                  </a:gsLst>
                  <a:lin ang="5400000" scaled="0"/>
                </a:gradFill>
              </a:defRPr>
            </a:lvl1pPr>
          </a:lstStyle>
          <a:p>
            <a:fld id="{25B1B22E-D3C8-4129-8E85-2E5037E3E69B}" type="slidenum">
              <a:rPr lang="en-US" smtClean="0"/>
              <a:pPr/>
              <a:t>‹#›</a:t>
            </a:fld>
            <a:endParaRPr lang="en-US" dirty="0"/>
          </a:p>
        </p:txBody>
      </p:sp>
    </p:spTree>
    <p:extLst>
      <p:ext uri="{BB962C8B-B14F-4D97-AF65-F5344CB8AC3E}">
        <p14:creationId xmlns:p14="http://schemas.microsoft.com/office/powerpoint/2010/main" val="1790270825"/>
      </p:ext>
    </p:extLst>
  </p:cSld>
  <p:clrMap bg1="lt1" tx1="dk1" bg2="lt2" tx2="dk2" accent1="accent1" accent2="accent2" accent3="accent3" accent4="accent4" accent5="accent5" accent6="accent6" hlink="hlink" folHlink="folHlink"/>
  <p:sldLayoutIdLst>
    <p:sldLayoutId id="2147484092" r:id="rId1"/>
    <p:sldLayoutId id="2147484093" r:id="rId2"/>
    <p:sldLayoutId id="2147484204" r:id="rId3"/>
  </p:sldLayoutIdLst>
  <p:transition>
    <p:fade/>
  </p:transition>
  <p:timing>
    <p:tnLst>
      <p:par>
        <p:cTn id="1" dur="indefinite" restart="never" nodeType="tmRoot"/>
      </p:par>
    </p:tnLst>
  </p:timing>
  <p:txStyles>
    <p:titleStyle>
      <a:lvl1pPr algn="l" defTabSz="932651" rtl="0" eaLnBrk="1" latinLnBrk="0" hangingPunct="1">
        <a:lnSpc>
          <a:spcPct val="90000"/>
        </a:lnSpc>
        <a:spcBef>
          <a:spcPct val="0"/>
        </a:spcBef>
        <a:buNone/>
        <a:defRPr lang="en-US" sz="5400" b="1" kern="1200" cap="none" spc="-102" baseline="0" dirty="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0" marR="0" indent="0" algn="l" defTabSz="932651" rtl="0" eaLnBrk="1" fontAlgn="auto" latinLnBrk="0" hangingPunct="1">
        <a:lnSpc>
          <a:spcPct val="90000"/>
        </a:lnSpc>
        <a:spcBef>
          <a:spcPts val="1200"/>
        </a:spcBef>
        <a:spcAft>
          <a:spcPts val="0"/>
        </a:spcAft>
        <a:buClrTx/>
        <a:buSzPct val="90000"/>
        <a:buFont typeface="Arial" pitchFamily="34" charset="0"/>
        <a:buNone/>
        <a:tabLst/>
        <a:defRPr sz="4000" b="1" kern="1200" spc="0" baseline="0">
          <a:gradFill>
            <a:gsLst>
              <a:gs pos="1250">
                <a:schemeClr val="tx1"/>
              </a:gs>
              <a:gs pos="100000">
                <a:schemeClr val="tx1"/>
              </a:gs>
            </a:gsLst>
            <a:lin ang="5400000" scaled="0"/>
          </a:gradFill>
          <a:latin typeface="+mj-lt"/>
          <a:ea typeface="+mn-ea"/>
          <a:cs typeface="+mn-cs"/>
        </a:defRPr>
      </a:lvl1pPr>
      <a:lvl2pPr marL="4763" marR="0" indent="0" algn="l" defTabSz="932651" rtl="0" eaLnBrk="1" fontAlgn="auto" latinLnBrk="0" hangingPunct="1">
        <a:lnSpc>
          <a:spcPct val="90000"/>
        </a:lnSpc>
        <a:spcBef>
          <a:spcPct val="20000"/>
        </a:spcBef>
        <a:spcAft>
          <a:spcPts val="0"/>
        </a:spcAft>
        <a:buClrTx/>
        <a:buSzPct val="90000"/>
        <a:buFont typeface="Arial" pitchFamily="34" charset="0"/>
        <a:buNone/>
        <a:tabLst/>
        <a:defRPr sz="2000" kern="1200" spc="0" baseline="0">
          <a:gradFill>
            <a:gsLst>
              <a:gs pos="1250">
                <a:schemeClr val="tx1"/>
              </a:gs>
              <a:gs pos="100000">
                <a:schemeClr val="tx1"/>
              </a:gs>
            </a:gsLst>
            <a:lin ang="5400000" scaled="0"/>
          </a:gradFill>
          <a:latin typeface="+mn-lt"/>
          <a:ea typeface="+mn-ea"/>
          <a:cs typeface="+mn-cs"/>
        </a:defRPr>
      </a:lvl2pPr>
      <a:lvl3pPr marL="0" marR="0" indent="0" algn="l" defTabSz="932651" rtl="0" eaLnBrk="1" fontAlgn="auto" latinLnBrk="0" hangingPunct="1">
        <a:lnSpc>
          <a:spcPct val="90000"/>
        </a:lnSpc>
        <a:spcBef>
          <a:spcPct val="20000"/>
        </a:spcBef>
        <a:spcAft>
          <a:spcPts val="0"/>
        </a:spcAft>
        <a:buClrTx/>
        <a:buSzPct val="90000"/>
        <a:buFont typeface="Arial" pitchFamily="34" charset="0"/>
        <a:buNone/>
        <a:tabLst/>
        <a:defRPr sz="1800" kern="1200" spc="0" baseline="0">
          <a:gradFill>
            <a:gsLst>
              <a:gs pos="1250">
                <a:schemeClr val="tx1"/>
              </a:gs>
              <a:gs pos="100000">
                <a:schemeClr val="tx1"/>
              </a:gs>
            </a:gsLst>
            <a:lin ang="5400000" scaled="0"/>
          </a:gradFill>
          <a:latin typeface="+mn-lt"/>
          <a:ea typeface="+mn-ea"/>
          <a:cs typeface="+mn-cs"/>
        </a:defRPr>
      </a:lvl3pPr>
      <a:lvl4pPr marL="1028599" marR="0" indent="-1028599" algn="l" defTabSz="932651" rtl="0" eaLnBrk="1" fontAlgn="auto" latinLnBrk="0" hangingPunct="1">
        <a:lnSpc>
          <a:spcPct val="90000"/>
        </a:lnSpc>
        <a:spcBef>
          <a:spcPct val="20000"/>
        </a:spcBef>
        <a:spcAft>
          <a:spcPts val="0"/>
        </a:spcAft>
        <a:buClrTx/>
        <a:buSzPct val="90000"/>
        <a:buFont typeface="Arial" pitchFamily="34" charset="0"/>
        <a:buNone/>
        <a:tabLst/>
        <a:defRPr sz="1600" kern="1200" spc="0" baseline="0">
          <a:gradFill>
            <a:gsLst>
              <a:gs pos="1250">
                <a:schemeClr val="tx1"/>
              </a:gs>
              <a:gs pos="100000">
                <a:schemeClr val="tx1"/>
              </a:gs>
            </a:gsLst>
            <a:lin ang="5400000" scaled="0"/>
          </a:gradFill>
          <a:latin typeface="+mn-lt"/>
          <a:ea typeface="+mn-ea"/>
          <a:cs typeface="+mn-cs"/>
        </a:defRPr>
      </a:lvl4pPr>
      <a:lvl5pPr marL="1028599" marR="0" indent="-1028599" algn="l" defTabSz="932651" rtl="0" eaLnBrk="1" fontAlgn="auto" latinLnBrk="0" hangingPunct="1">
        <a:lnSpc>
          <a:spcPct val="90000"/>
        </a:lnSpc>
        <a:spcBef>
          <a:spcPct val="20000"/>
        </a:spcBef>
        <a:spcAft>
          <a:spcPts val="0"/>
        </a:spcAft>
        <a:buClrTx/>
        <a:buSzPct val="90000"/>
        <a:buFont typeface="Arial" pitchFamily="34" charset="0"/>
        <a:buNone/>
        <a:tabLst/>
        <a:defRPr sz="1600" kern="1200" spc="0" baseline="0">
          <a:gradFill>
            <a:gsLst>
              <a:gs pos="1250">
                <a:schemeClr val="tx1"/>
              </a:gs>
              <a:gs pos="100000">
                <a:schemeClr val="tx1"/>
              </a:gs>
            </a:gsLst>
            <a:lin ang="5400000" scaled="0"/>
          </a:gradFill>
          <a:latin typeface="+mn-lt"/>
          <a:ea typeface="+mn-ea"/>
          <a:cs typeface="+mn-cs"/>
        </a:defRPr>
      </a:lvl5pPr>
      <a:lvl6pPr marL="2564788" indent="-233163" algn="l" defTabSz="93265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115" indent="-233163" algn="l" defTabSz="93265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440" indent="-233163" algn="l" defTabSz="93265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3767" indent="-233163" algn="l" defTabSz="93265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651" rtl="0" eaLnBrk="1" latinLnBrk="0" hangingPunct="1">
        <a:defRPr sz="1800" kern="1200">
          <a:solidFill>
            <a:schemeClr val="tx1"/>
          </a:solidFill>
          <a:latin typeface="+mn-lt"/>
          <a:ea typeface="+mn-ea"/>
          <a:cs typeface="+mn-cs"/>
        </a:defRPr>
      </a:lvl1pPr>
      <a:lvl2pPr marL="466325" algn="l" defTabSz="932651" rtl="0" eaLnBrk="1" latinLnBrk="0" hangingPunct="1">
        <a:defRPr sz="1800" kern="1200">
          <a:solidFill>
            <a:schemeClr val="tx1"/>
          </a:solidFill>
          <a:latin typeface="+mn-lt"/>
          <a:ea typeface="+mn-ea"/>
          <a:cs typeface="+mn-cs"/>
        </a:defRPr>
      </a:lvl2pPr>
      <a:lvl3pPr marL="932651" algn="l" defTabSz="932651" rtl="0" eaLnBrk="1" latinLnBrk="0" hangingPunct="1">
        <a:defRPr sz="1800" kern="1200">
          <a:solidFill>
            <a:schemeClr val="tx1"/>
          </a:solidFill>
          <a:latin typeface="+mn-lt"/>
          <a:ea typeface="+mn-ea"/>
          <a:cs typeface="+mn-cs"/>
        </a:defRPr>
      </a:lvl3pPr>
      <a:lvl4pPr marL="1398976" algn="l" defTabSz="932651" rtl="0" eaLnBrk="1" latinLnBrk="0" hangingPunct="1">
        <a:defRPr sz="1800" kern="1200">
          <a:solidFill>
            <a:schemeClr val="tx1"/>
          </a:solidFill>
          <a:latin typeface="+mn-lt"/>
          <a:ea typeface="+mn-ea"/>
          <a:cs typeface="+mn-cs"/>
        </a:defRPr>
      </a:lvl4pPr>
      <a:lvl5pPr marL="1865301" algn="l" defTabSz="932651" rtl="0" eaLnBrk="1" latinLnBrk="0" hangingPunct="1">
        <a:defRPr sz="1800" kern="1200">
          <a:solidFill>
            <a:schemeClr val="tx1"/>
          </a:solidFill>
          <a:latin typeface="+mn-lt"/>
          <a:ea typeface="+mn-ea"/>
          <a:cs typeface="+mn-cs"/>
        </a:defRPr>
      </a:lvl5pPr>
      <a:lvl6pPr marL="2331627" algn="l" defTabSz="932651" rtl="0" eaLnBrk="1" latinLnBrk="0" hangingPunct="1">
        <a:defRPr sz="1800" kern="1200">
          <a:solidFill>
            <a:schemeClr val="tx1"/>
          </a:solidFill>
          <a:latin typeface="+mn-lt"/>
          <a:ea typeface="+mn-ea"/>
          <a:cs typeface="+mn-cs"/>
        </a:defRPr>
      </a:lvl6pPr>
      <a:lvl7pPr marL="2797952" algn="l" defTabSz="932651" rtl="0" eaLnBrk="1" latinLnBrk="0" hangingPunct="1">
        <a:defRPr sz="1800" kern="1200">
          <a:solidFill>
            <a:schemeClr val="tx1"/>
          </a:solidFill>
          <a:latin typeface="+mn-lt"/>
          <a:ea typeface="+mn-ea"/>
          <a:cs typeface="+mn-cs"/>
        </a:defRPr>
      </a:lvl7pPr>
      <a:lvl8pPr marL="3264277" algn="l" defTabSz="932651" rtl="0" eaLnBrk="1" latinLnBrk="0" hangingPunct="1">
        <a:defRPr sz="1800" kern="1200">
          <a:solidFill>
            <a:schemeClr val="tx1"/>
          </a:solidFill>
          <a:latin typeface="+mn-lt"/>
          <a:ea typeface="+mn-ea"/>
          <a:cs typeface="+mn-cs"/>
        </a:defRPr>
      </a:lvl8pPr>
      <a:lvl9pPr marL="3730604" algn="l" defTabSz="93265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hyperlink" Target="http://go.microsoft.com/fwlink/p/?LinkID=309289" TargetMode="External"/><Relationship Id="rId4" Type="http://schemas.openxmlformats.org/officeDocument/2006/relationships/hyperlink" Target="mailto:mscrmdf@microsoft.com?subject=eBook:%20Business%20processes%20(/1:help/2:V7.1/3:V7.1/4:eBook-Business-processes.pdf/5:None/6:en-us/7:Both)&amp;body=Thanks%20for%20taking%20the%20time%20to%20send%20us%20your%20feedback.%20What%20would%20you%20like%20to%20let%20us%20know%20about%20this%20eBook?"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go.microsoft.com/fwlink/?LinkID=323564"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10.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11.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828" y="278700"/>
            <a:ext cx="2905535" cy="3508635"/>
          </a:xfrm>
        </p:spPr>
        <p:txBody>
          <a:bodyPr/>
          <a:lstStyle/>
          <a:p>
            <a:r>
              <a:rPr lang="en-US" dirty="0" smtClean="0"/>
              <a:t>Business processes</a:t>
            </a:r>
            <a:br>
              <a:rPr lang="en-US" dirty="0" smtClean="0"/>
            </a:br>
            <a:r>
              <a:rPr lang="en-US" dirty="0" smtClean="0"/>
              <a:t>in Dynamics CRM</a:t>
            </a:r>
            <a:endParaRPr lang="en-US" dirty="0"/>
          </a:p>
        </p:txBody>
      </p:sp>
      <p:sp>
        <p:nvSpPr>
          <p:cNvPr id="3" name="Text Placeholder 2"/>
          <p:cNvSpPr>
            <a:spLocks noGrp="1"/>
          </p:cNvSpPr>
          <p:nvPr>
            <p:ph type="body" sz="quarter" idx="14"/>
          </p:nvPr>
        </p:nvSpPr>
        <p:spPr/>
        <p:txBody>
          <a:bodyPr/>
          <a:lstStyle/>
          <a:p>
            <a:r>
              <a:rPr lang="en-US" dirty="0" smtClean="0"/>
              <a:t>Follow consistent steps every time you work with your customers.</a:t>
            </a:r>
          </a:p>
          <a:p>
            <a:endParaRPr lang="en-US" dirty="0" smtClean="0"/>
          </a:p>
          <a:p>
            <a:endParaRPr lang="en-US" dirty="0" smtClean="0"/>
          </a:p>
          <a:p>
            <a:endParaRPr lang="en-US" dirty="0"/>
          </a:p>
          <a:p>
            <a:endParaRPr lang="en-US" dirty="0" smtClean="0"/>
          </a:p>
          <a:p>
            <a:endParaRPr lang="en-US" dirty="0"/>
          </a:p>
          <a:p>
            <a:endParaRPr lang="en-US" dirty="0"/>
          </a:p>
        </p:txBody>
      </p:sp>
      <p:sp>
        <p:nvSpPr>
          <p:cNvPr id="5" name="TextBox 2"/>
          <p:cNvSpPr txBox="1"/>
          <p:nvPr/>
        </p:nvSpPr>
        <p:spPr>
          <a:xfrm>
            <a:off x="4732769" y="3381737"/>
            <a:ext cx="3108960" cy="627864"/>
          </a:xfrm>
          <a:prstGeom prst="rect">
            <a:avLst/>
          </a:prstGeom>
          <a:noFill/>
        </p:spPr>
        <p:txBody>
          <a:bodyPr wrap="square" lIns="182880" tIns="146304" rIns="182880" bIns="146304" rtlCol="0">
            <a:spAutoFit/>
          </a:bodyPr>
          <a:lstStyle>
            <a:defPPr>
              <a:defRPr lang="en-US"/>
            </a:defPPr>
            <a:lvl1pPr marL="0" algn="l" defTabSz="932651" rtl="0" eaLnBrk="1" latinLnBrk="0" hangingPunct="1">
              <a:defRPr sz="1800" kern="1200">
                <a:solidFill>
                  <a:schemeClr val="tx1"/>
                </a:solidFill>
                <a:latin typeface="+mn-lt"/>
                <a:ea typeface="+mn-ea"/>
                <a:cs typeface="+mn-cs"/>
              </a:defRPr>
            </a:lvl1pPr>
            <a:lvl2pPr marL="466325" algn="l" defTabSz="932651" rtl="0" eaLnBrk="1" latinLnBrk="0" hangingPunct="1">
              <a:defRPr sz="1800" kern="1200">
                <a:solidFill>
                  <a:schemeClr val="tx1"/>
                </a:solidFill>
                <a:latin typeface="+mn-lt"/>
                <a:ea typeface="+mn-ea"/>
                <a:cs typeface="+mn-cs"/>
              </a:defRPr>
            </a:lvl2pPr>
            <a:lvl3pPr marL="932651" algn="l" defTabSz="932651" rtl="0" eaLnBrk="1" latinLnBrk="0" hangingPunct="1">
              <a:defRPr sz="1800" kern="1200">
                <a:solidFill>
                  <a:schemeClr val="tx1"/>
                </a:solidFill>
                <a:latin typeface="+mn-lt"/>
                <a:ea typeface="+mn-ea"/>
                <a:cs typeface="+mn-cs"/>
              </a:defRPr>
            </a:lvl3pPr>
            <a:lvl4pPr marL="1398976" algn="l" defTabSz="932651" rtl="0" eaLnBrk="1" latinLnBrk="0" hangingPunct="1">
              <a:defRPr sz="1800" kern="1200">
                <a:solidFill>
                  <a:schemeClr val="tx1"/>
                </a:solidFill>
                <a:latin typeface="+mn-lt"/>
                <a:ea typeface="+mn-ea"/>
                <a:cs typeface="+mn-cs"/>
              </a:defRPr>
            </a:lvl4pPr>
            <a:lvl5pPr marL="1865301" algn="l" defTabSz="932651" rtl="0" eaLnBrk="1" latinLnBrk="0" hangingPunct="1">
              <a:defRPr sz="1800" kern="1200">
                <a:solidFill>
                  <a:schemeClr val="tx1"/>
                </a:solidFill>
                <a:latin typeface="+mn-lt"/>
                <a:ea typeface="+mn-ea"/>
                <a:cs typeface="+mn-cs"/>
              </a:defRPr>
            </a:lvl5pPr>
            <a:lvl6pPr marL="2331627" algn="l" defTabSz="932651" rtl="0" eaLnBrk="1" latinLnBrk="0" hangingPunct="1">
              <a:defRPr sz="1800" kern="1200">
                <a:solidFill>
                  <a:schemeClr val="tx1"/>
                </a:solidFill>
                <a:latin typeface="+mn-lt"/>
                <a:ea typeface="+mn-ea"/>
                <a:cs typeface="+mn-cs"/>
              </a:defRPr>
            </a:lvl6pPr>
            <a:lvl7pPr marL="2797952" algn="l" defTabSz="932651" rtl="0" eaLnBrk="1" latinLnBrk="0" hangingPunct="1">
              <a:defRPr sz="1800" kern="1200">
                <a:solidFill>
                  <a:schemeClr val="tx1"/>
                </a:solidFill>
                <a:latin typeface="+mn-lt"/>
                <a:ea typeface="+mn-ea"/>
                <a:cs typeface="+mn-cs"/>
              </a:defRPr>
            </a:lvl7pPr>
            <a:lvl8pPr marL="3264277" algn="l" defTabSz="932651" rtl="0" eaLnBrk="1" latinLnBrk="0" hangingPunct="1">
              <a:defRPr sz="1800" kern="1200">
                <a:solidFill>
                  <a:schemeClr val="tx1"/>
                </a:solidFill>
                <a:latin typeface="+mn-lt"/>
                <a:ea typeface="+mn-ea"/>
                <a:cs typeface="+mn-cs"/>
              </a:defRPr>
            </a:lvl8pPr>
            <a:lvl9pPr marL="3730604" algn="l" defTabSz="932651" rtl="0" eaLnBrk="1" latinLnBrk="0" hangingPunct="1">
              <a:defRPr sz="1800" kern="1200">
                <a:solidFill>
                  <a:schemeClr val="tx1"/>
                </a:solidFill>
                <a:latin typeface="+mn-lt"/>
                <a:ea typeface="+mn-ea"/>
                <a:cs typeface="+mn-cs"/>
              </a:defRPr>
            </a:lvl9pPr>
          </a:lstStyle>
          <a:p>
            <a:pPr>
              <a:lnSpc>
                <a:spcPct val="90000"/>
              </a:lnSpc>
              <a:spcAft>
                <a:spcPts val="600"/>
              </a:spcAft>
            </a:pPr>
            <a:r>
              <a:rPr lang="en-US" sz="2400" dirty="0" smtClean="0">
                <a:gradFill>
                  <a:gsLst>
                    <a:gs pos="2917">
                      <a:schemeClr val="tx1"/>
                    </a:gs>
                    <a:gs pos="30000">
                      <a:schemeClr val="tx1"/>
                    </a:gs>
                  </a:gsLst>
                  <a:lin ang="5400000" scaled="0"/>
                </a:gradFill>
              </a:rPr>
              <a:t>[Insert image here]</a:t>
            </a:r>
          </a:p>
        </p:txBody>
      </p:sp>
    </p:spTree>
    <p:extLst>
      <p:ext uri="{BB962C8B-B14F-4D97-AF65-F5344CB8AC3E}">
        <p14:creationId xmlns:p14="http://schemas.microsoft.com/office/powerpoint/2010/main" val="568836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3246437" y="2049462"/>
            <a:ext cx="4610100" cy="1263042"/>
          </a:xfrm>
          <a:prstGeom prst="rect">
            <a:avLst/>
          </a:prstGeom>
          <a:ln>
            <a:solidFill>
              <a:schemeClr val="bg1">
                <a:lumMod val="85000"/>
              </a:schemeClr>
            </a:solidFill>
          </a:ln>
        </p:spPr>
      </p:pic>
      <p:sp>
        <p:nvSpPr>
          <p:cNvPr id="5" name="Title 4"/>
          <p:cNvSpPr>
            <a:spLocks noGrp="1"/>
          </p:cNvSpPr>
          <p:nvPr>
            <p:ph type="title"/>
          </p:nvPr>
        </p:nvSpPr>
        <p:spPr>
          <a:xfrm>
            <a:off x="214061" y="295276"/>
            <a:ext cx="9242677" cy="609398"/>
          </a:xfrm>
        </p:spPr>
        <p:txBody>
          <a:bodyPr vert="horz" wrap="square" lIns="146289" tIns="0" rIns="146289" bIns="0" rtlCol="0" anchor="t">
            <a:spAutoFit/>
          </a:bodyPr>
          <a:lstStyle/>
          <a:p>
            <a:r>
              <a:rPr lang="en-US" sz="4400" dirty="0" smtClean="0"/>
              <a:t>advance </a:t>
            </a:r>
            <a:r>
              <a:rPr lang="en-US" sz="4400" dirty="0"/>
              <a:t>through </a:t>
            </a:r>
            <a:r>
              <a:rPr lang="en-US" sz="4400" dirty="0" smtClean="0"/>
              <a:t>the stages</a:t>
            </a:r>
            <a:endParaRPr lang="en-US" sz="4400" dirty="0"/>
          </a:p>
        </p:txBody>
      </p:sp>
      <p:sp>
        <p:nvSpPr>
          <p:cNvPr id="15" name="Rectangle 14"/>
          <p:cNvSpPr/>
          <p:nvPr/>
        </p:nvSpPr>
        <p:spPr>
          <a:xfrm>
            <a:off x="250573" y="1006384"/>
            <a:ext cx="8482264" cy="523220"/>
          </a:xfrm>
          <a:prstGeom prst="rect">
            <a:avLst/>
          </a:prstGeom>
        </p:spPr>
        <p:txBody>
          <a:bodyPr wrap="square">
            <a:spAutoFit/>
          </a:bodyPr>
          <a:lstStyle/>
          <a:p>
            <a:pPr>
              <a:spcBef>
                <a:spcPts val="1200"/>
              </a:spcBef>
            </a:pPr>
            <a:r>
              <a:rPr lang="en-US" sz="1400" dirty="0" smtClean="0">
                <a:latin typeface="Segoe UI" panose="020B0502040204020203" pitchFamily="34" charset="0"/>
                <a:ea typeface="Segoe UI" panose="020B0502040204020203" pitchFamily="34" charset="0"/>
                <a:cs typeface="Segoe UI" panose="020B0502040204020203" pitchFamily="34" charset="0"/>
              </a:rPr>
              <a:t>When you’ve completed all the steps, you’ll need to advance to the next stage. You can move to another record type – for example, a lead can become an opportunity as you nurture a deal.</a:t>
            </a:r>
            <a:endParaRPr lang="en-US" sz="1400" dirty="0">
              <a:latin typeface="Segoe UI" panose="020B0502040204020203" pitchFamily="34" charset="0"/>
              <a:ea typeface="Segoe UI" panose="020B0502040204020203" pitchFamily="34" charset="0"/>
              <a:cs typeface="Segoe UI" panose="020B0502040204020203" pitchFamily="34" charset="0"/>
            </a:endParaRPr>
          </a:p>
        </p:txBody>
      </p:sp>
      <p:sp>
        <p:nvSpPr>
          <p:cNvPr id="10" name="Line Callout 1 (Accent Bar) 9"/>
          <p:cNvSpPr/>
          <p:nvPr/>
        </p:nvSpPr>
        <p:spPr bwMode="auto">
          <a:xfrm>
            <a:off x="4770437" y="3318794"/>
            <a:ext cx="1243686" cy="311666"/>
          </a:xfrm>
          <a:prstGeom prst="accentCallout1">
            <a:avLst>
              <a:gd name="adj1" fmla="val 46560"/>
              <a:gd name="adj2" fmla="val 89133"/>
              <a:gd name="adj3" fmla="val -163370"/>
              <a:gd name="adj4" fmla="val 127094"/>
            </a:avLst>
          </a:prstGeom>
          <a:ln>
            <a:headEnd type="none" w="med" len="med"/>
            <a:tailEnd type="diamond" w="med" len="med"/>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r" defTabSz="932472" fontAlgn="base">
              <a:spcBef>
                <a:spcPct val="0"/>
              </a:spcBef>
              <a:spcAft>
                <a:spcPct val="0"/>
              </a:spcAft>
            </a:pPr>
            <a:r>
              <a:rPr lang="en-US" sz="900" b="1" dirty="0" smtClean="0">
                <a:solidFill>
                  <a:schemeClr val="tx1"/>
                </a:solidFill>
                <a:ea typeface="Segoe UI" pitchFamily="34" charset="0"/>
                <a:cs typeface="Segoe UI" pitchFamily="34" charset="0"/>
              </a:rPr>
              <a:t>List of available records</a:t>
            </a:r>
            <a:endParaRPr lang="en-US" sz="700" dirty="0" smtClean="0">
              <a:solidFill>
                <a:schemeClr val="tx1"/>
              </a:solidFill>
              <a:ea typeface="Segoe UI" pitchFamily="34" charset="0"/>
              <a:cs typeface="Segoe UI" pitchFamily="34" charset="0"/>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42237" y="2043172"/>
            <a:ext cx="365730" cy="365730"/>
          </a:xfrm>
          <a:prstGeom prst="rect">
            <a:avLst/>
          </a:prstGeom>
        </p:spPr>
      </p:pic>
      <p:sp>
        <p:nvSpPr>
          <p:cNvPr id="9" name="TextBox 8"/>
          <p:cNvSpPr txBox="1"/>
          <p:nvPr/>
        </p:nvSpPr>
        <p:spPr>
          <a:xfrm>
            <a:off x="5902574" y="3948327"/>
            <a:ext cx="2205393" cy="738664"/>
          </a:xfrm>
          <a:prstGeom prst="rect">
            <a:avLst/>
          </a:prstGeom>
        </p:spPr>
        <p:txBody>
          <a:bodyPr wrap="square">
            <a:spAutoFit/>
          </a:bodyPr>
          <a:lstStyle>
            <a:defPPr>
              <a:defRPr lang="en-US"/>
            </a:defPPr>
            <a:lvl1pPr>
              <a:defRPr sz="1400">
                <a:latin typeface="Segoe UI" panose="020B0502040204020203" pitchFamily="34" charset="0"/>
                <a:ea typeface="Segoe UI" panose="020B0502040204020203" pitchFamily="34" charset="0"/>
                <a:cs typeface="Segoe UI" panose="020B0502040204020203" pitchFamily="34" charset="0"/>
              </a:defRPr>
            </a:lvl1pPr>
          </a:lstStyle>
          <a:p>
            <a:r>
              <a:rPr lang="en-US" dirty="0"/>
              <a:t>Click or tap </a:t>
            </a:r>
            <a:r>
              <a:rPr lang="en-US" b="1" dirty="0" smtClean="0"/>
              <a:t>Next Stage</a:t>
            </a:r>
            <a:r>
              <a:rPr lang="en-US" dirty="0" smtClean="0"/>
              <a:t>, and then select the next record type.</a:t>
            </a:r>
            <a:endParaRPr lang="en-US" dirty="0"/>
          </a:p>
        </p:txBody>
      </p:sp>
      <p:sp>
        <p:nvSpPr>
          <p:cNvPr id="11" name="TextBox 10"/>
          <p:cNvSpPr txBox="1"/>
          <p:nvPr/>
        </p:nvSpPr>
        <p:spPr>
          <a:xfrm>
            <a:off x="5518315" y="3843683"/>
            <a:ext cx="457200"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smtClean="0">
                <a:solidFill>
                  <a:schemeClr val="accent5"/>
                </a:solidFill>
              </a:rPr>
              <a:t>1</a:t>
            </a:r>
          </a:p>
        </p:txBody>
      </p:sp>
    </p:spTree>
    <p:extLst>
      <p:ext uri="{BB962C8B-B14F-4D97-AF65-F5344CB8AC3E}">
        <p14:creationId xmlns:p14="http://schemas.microsoft.com/office/powerpoint/2010/main" val="800703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14061" y="295276"/>
            <a:ext cx="9242677" cy="609398"/>
          </a:xfrm>
        </p:spPr>
        <p:txBody>
          <a:bodyPr vert="horz" wrap="square" lIns="146289" tIns="0" rIns="146289" bIns="0" rtlCol="0" anchor="t">
            <a:spAutoFit/>
          </a:bodyPr>
          <a:lstStyle/>
          <a:p>
            <a:r>
              <a:rPr lang="en-US" sz="4400" dirty="0" smtClean="0"/>
              <a:t>switch to another business process</a:t>
            </a:r>
            <a:endParaRPr lang="en-US" sz="4400" dirty="0"/>
          </a:p>
        </p:txBody>
      </p:sp>
      <p:sp>
        <p:nvSpPr>
          <p:cNvPr id="15" name="Rectangle 14"/>
          <p:cNvSpPr/>
          <p:nvPr/>
        </p:nvSpPr>
        <p:spPr>
          <a:xfrm>
            <a:off x="250573" y="1006384"/>
            <a:ext cx="8177464" cy="307777"/>
          </a:xfrm>
          <a:prstGeom prst="rect">
            <a:avLst/>
          </a:prstGeom>
        </p:spPr>
        <p:txBody>
          <a:bodyPr wrap="square">
            <a:spAutoFit/>
          </a:bodyPr>
          <a:lstStyle/>
          <a:p>
            <a:pPr>
              <a:spcBef>
                <a:spcPts val="1200"/>
              </a:spcBef>
            </a:pPr>
            <a:r>
              <a:rPr lang="en-US" sz="1400" dirty="0" smtClean="0">
                <a:latin typeface="Segoe UI" panose="020B0502040204020203" pitchFamily="34" charset="0"/>
                <a:ea typeface="Segoe UI" panose="020B0502040204020203" pitchFamily="34" charset="0"/>
                <a:cs typeface="Segoe UI" panose="020B0502040204020203" pitchFamily="34" charset="0"/>
              </a:rPr>
              <a:t>Discover mid-stream that you need </a:t>
            </a:r>
            <a:r>
              <a:rPr lang="en-US" sz="1400" dirty="0">
                <a:latin typeface="Segoe UI" panose="020B0502040204020203" pitchFamily="34" charset="0"/>
                <a:ea typeface="Segoe UI" panose="020B0502040204020203" pitchFamily="34" charset="0"/>
                <a:cs typeface="Segoe UI" panose="020B0502040204020203" pitchFamily="34" charset="0"/>
              </a:rPr>
              <a:t>to </a:t>
            </a:r>
            <a:r>
              <a:rPr lang="en-US" sz="1400" dirty="0" smtClean="0">
                <a:latin typeface="Segoe UI" panose="020B0502040204020203" pitchFamily="34" charset="0"/>
                <a:ea typeface="Segoe UI" panose="020B0502040204020203" pitchFamily="34" charset="0"/>
                <a:cs typeface="Segoe UI" panose="020B0502040204020203" pitchFamily="34" charset="0"/>
              </a:rPr>
              <a:t>follow a different process for a customer? </a:t>
            </a:r>
            <a:r>
              <a:rPr lang="en-US" sz="1400" dirty="0">
                <a:latin typeface="Segoe UI" panose="020B0502040204020203" pitchFamily="34" charset="0"/>
                <a:ea typeface="Segoe UI" panose="020B0502040204020203" pitchFamily="34" charset="0"/>
                <a:cs typeface="Segoe UI" panose="020B0502040204020203" pitchFamily="34" charset="0"/>
              </a:rPr>
              <a:t>No </a:t>
            </a:r>
            <a:r>
              <a:rPr lang="en-US" sz="1400" dirty="0" smtClean="0">
                <a:latin typeface="Segoe UI" panose="020B0502040204020203" pitchFamily="34" charset="0"/>
                <a:ea typeface="Segoe UI" panose="020B0502040204020203" pitchFamily="34" charset="0"/>
                <a:cs typeface="Segoe UI" panose="020B0502040204020203" pitchFamily="34" charset="0"/>
              </a:rPr>
              <a:t>problem.</a:t>
            </a:r>
            <a:endParaRPr lang="en-US" sz="1400" dirty="0">
              <a:latin typeface="Segoe UI" panose="020B0502040204020203" pitchFamily="34" charset="0"/>
              <a:ea typeface="Segoe UI" panose="020B0502040204020203" pitchFamily="34" charset="0"/>
              <a:cs typeface="Segoe UI" panose="020B0502040204020203" pitchFamily="34" charset="0"/>
            </a:endParaRPr>
          </a:p>
        </p:txBody>
      </p:sp>
      <p:sp>
        <p:nvSpPr>
          <p:cNvPr id="4" name="Rectangle 3"/>
          <p:cNvSpPr/>
          <p:nvPr/>
        </p:nvSpPr>
        <p:spPr bwMode="auto">
          <a:xfrm>
            <a:off x="437698" y="2024475"/>
            <a:ext cx="3712884" cy="1693648"/>
          </a:xfrm>
          <a:prstGeom prst="rect">
            <a:avLst/>
          </a:prstGeom>
          <a:solidFill>
            <a:schemeClr val="bg1">
              <a:alpha val="88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16" name="Rectangle 15"/>
          <p:cNvSpPr/>
          <p:nvPr/>
        </p:nvSpPr>
        <p:spPr bwMode="auto">
          <a:xfrm>
            <a:off x="1966007" y="3734025"/>
            <a:ext cx="228600" cy="76200"/>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17" name="Rectangle 16"/>
          <p:cNvSpPr/>
          <p:nvPr/>
        </p:nvSpPr>
        <p:spPr bwMode="auto">
          <a:xfrm>
            <a:off x="3331597" y="2360224"/>
            <a:ext cx="811034" cy="287560"/>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4325" y="1429327"/>
            <a:ext cx="5448930" cy="2288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Line Callout 1 (Accent Bar) 18"/>
          <p:cNvSpPr/>
          <p:nvPr/>
        </p:nvSpPr>
        <p:spPr bwMode="auto">
          <a:xfrm flipH="1">
            <a:off x="6401659" y="2493168"/>
            <a:ext cx="2026378" cy="646331"/>
          </a:xfrm>
          <a:prstGeom prst="accentCallout1">
            <a:avLst>
              <a:gd name="adj1" fmla="val 49005"/>
              <a:gd name="adj2" fmla="val 102114"/>
              <a:gd name="adj3" fmla="val 43087"/>
              <a:gd name="adj4" fmla="val 160160"/>
            </a:avLst>
          </a:prstGeom>
          <a:ln>
            <a:solidFill>
              <a:schemeClr val="accent5"/>
            </a:solidFill>
            <a:tailEnd type="diamond"/>
          </a:ln>
        </p:spPr>
        <p:txBody>
          <a:bodyPr vert="horz" wrap="square">
            <a:spAutoFit/>
          </a:bodyPr>
          <a:lstStyle/>
          <a:p>
            <a:r>
              <a:rPr lang="en-US" sz="1200" smtClean="0"/>
              <a:t>Choose </a:t>
            </a:r>
            <a:r>
              <a:rPr lang="en-US" sz="1200" b="1" smtClean="0"/>
              <a:t>… </a:t>
            </a:r>
            <a:r>
              <a:rPr lang="en-US" sz="1200" smtClean="0"/>
              <a:t>, </a:t>
            </a:r>
            <a:r>
              <a:rPr lang="en-US" sz="1200"/>
              <a:t>and then </a:t>
            </a:r>
            <a:r>
              <a:rPr lang="en-US" sz="1200" smtClean="0"/>
              <a:t>choose </a:t>
            </a:r>
            <a:r>
              <a:rPr lang="en-US" sz="1200" b="1"/>
              <a:t>Switch Process</a:t>
            </a:r>
            <a:r>
              <a:rPr lang="en-US" sz="1200"/>
              <a:t>.</a:t>
            </a:r>
          </a:p>
          <a:p>
            <a:endPar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3722" y="3772124"/>
            <a:ext cx="3067189" cy="3154529"/>
          </a:xfrm>
          <a:prstGeom prst="rect">
            <a:avLst/>
          </a:prstGeom>
          <a:noFill/>
          <a:ln w="317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Line Callout 1 (Accent Bar) 21"/>
          <p:cNvSpPr/>
          <p:nvPr/>
        </p:nvSpPr>
        <p:spPr bwMode="auto">
          <a:xfrm flipH="1">
            <a:off x="6401659" y="4470589"/>
            <a:ext cx="2026378" cy="461665"/>
          </a:xfrm>
          <a:prstGeom prst="accentCallout1">
            <a:avLst>
              <a:gd name="adj1" fmla="val 49005"/>
              <a:gd name="adj2" fmla="val 102114"/>
              <a:gd name="adj3" fmla="val -2975"/>
              <a:gd name="adj4" fmla="val 181148"/>
            </a:avLst>
          </a:prstGeom>
          <a:ln>
            <a:solidFill>
              <a:schemeClr val="accent5"/>
            </a:solidFill>
            <a:tailEnd type="diamond"/>
          </a:ln>
        </p:spPr>
        <p:txBody>
          <a:bodyPr vert="horz" wrap="square">
            <a:spAutoFit/>
          </a:bodyPr>
          <a:lstStyle/>
          <a:p>
            <a:r>
              <a:rPr lang="en-US" sz="1200" smtClean="0"/>
              <a:t>Select a different process.</a:t>
            </a:r>
            <a:endParaRPr lang="en-US" sz="1200"/>
          </a:p>
          <a:p>
            <a:endPar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sp>
        <p:nvSpPr>
          <p:cNvPr id="25" name="Line Callout 1 (Accent Bar) 24"/>
          <p:cNvSpPr/>
          <p:nvPr/>
        </p:nvSpPr>
        <p:spPr bwMode="auto">
          <a:xfrm flipH="1">
            <a:off x="6401659" y="5594332"/>
            <a:ext cx="2026378" cy="461665"/>
          </a:xfrm>
          <a:prstGeom prst="accentCallout1">
            <a:avLst>
              <a:gd name="adj1" fmla="val 49005"/>
              <a:gd name="adj2" fmla="val 102114"/>
              <a:gd name="adj3" fmla="val 261880"/>
              <a:gd name="adj4" fmla="val 162258"/>
            </a:avLst>
          </a:prstGeom>
          <a:ln>
            <a:solidFill>
              <a:schemeClr val="accent5"/>
            </a:solidFill>
            <a:tailEnd type="diamond"/>
          </a:ln>
        </p:spPr>
        <p:txBody>
          <a:bodyPr vert="horz" wrap="square">
            <a:spAutoFit/>
          </a:bodyPr>
          <a:lstStyle/>
          <a:p>
            <a:r>
              <a:rPr lang="en-US" sz="1200" smtClean="0"/>
              <a:t>Choose </a:t>
            </a:r>
            <a:r>
              <a:rPr lang="en-US" sz="1200" b="1" smtClean="0"/>
              <a:t>Select</a:t>
            </a:r>
            <a:r>
              <a:rPr lang="en-US" sz="1200" smtClean="0"/>
              <a:t>.</a:t>
            </a:r>
            <a:endParaRPr lang="en-US" sz="1200"/>
          </a:p>
          <a:p>
            <a:endPar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pic>
        <p:nvPicPr>
          <p:cNvPr id="1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825" y="1429327"/>
            <a:ext cx="279746"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4391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custDataLst>
              <p:tags r:id="rId1"/>
            </p:custDataLst>
          </p:nvPr>
        </p:nvSpPr>
        <p:spPr bwMode="auto">
          <a:xfrm>
            <a:off x="2725896" y="1376521"/>
            <a:ext cx="4241483" cy="4241483"/>
          </a:xfrm>
          <a:prstGeom prst="rect">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40970" tIns="93980" rIns="140970" bIns="93980"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dirty="0" smtClean="0">
                <a:solidFill>
                  <a:schemeClr val="bg1"/>
                </a:solidFill>
                <a:ea typeface="Segoe UI" pitchFamily="34" charset="0"/>
                <a:cs typeface="Segoe UI" pitchFamily="34" charset="0"/>
              </a:rPr>
              <a:t/>
            </a:r>
            <a:br>
              <a:rPr lang="en-US" dirty="0" smtClean="0">
                <a:solidFill>
                  <a:schemeClr val="bg1"/>
                </a:solidFill>
                <a:ea typeface="Segoe UI" pitchFamily="34" charset="0"/>
                <a:cs typeface="Segoe UI" pitchFamily="34" charset="0"/>
              </a:rPr>
            </a:br>
            <a:r>
              <a:rPr lang="en-US" sz="1600" dirty="0" smtClean="0">
                <a:solidFill>
                  <a:schemeClr val="bg1"/>
                </a:solidFill>
                <a:ea typeface="Segoe UI" pitchFamily="34" charset="0"/>
                <a:cs typeface="Segoe UI" pitchFamily="34" charset="0"/>
              </a:rPr>
              <a:t/>
            </a:r>
            <a:br>
              <a:rPr lang="en-US" sz="1600" dirty="0" smtClean="0">
                <a:solidFill>
                  <a:schemeClr val="bg1"/>
                </a:solidFill>
                <a:ea typeface="Segoe UI" pitchFamily="34" charset="0"/>
                <a:cs typeface="Segoe UI" pitchFamily="34" charset="0"/>
              </a:rPr>
            </a:br>
            <a:r>
              <a:rPr lang="en-US" sz="1600" dirty="0" smtClean="0">
                <a:solidFill>
                  <a:schemeClr val="bg1"/>
                </a:solidFill>
                <a:ea typeface="Segoe UI" pitchFamily="34" charset="0"/>
                <a:cs typeface="Segoe UI" pitchFamily="34" charset="0"/>
              </a:rPr>
              <a:t>Thanks for reading!</a:t>
            </a:r>
          </a:p>
          <a:p>
            <a:pPr algn="ctr" defTabSz="932472" fontAlgn="base">
              <a:lnSpc>
                <a:spcPct val="90000"/>
              </a:lnSpc>
              <a:spcBef>
                <a:spcPct val="0"/>
              </a:spcBef>
              <a:spcAft>
                <a:spcPct val="0"/>
              </a:spcAft>
            </a:pPr>
            <a:endParaRPr lang="en-US" sz="1400" dirty="0" smtClean="0">
              <a:solidFill>
                <a:schemeClr val="bg1"/>
              </a:solidFill>
              <a:ea typeface="Segoe UI" pitchFamily="34" charset="0"/>
              <a:cs typeface="Segoe UI" pitchFamily="34" charset="0"/>
            </a:endParaRPr>
          </a:p>
          <a:p>
            <a:pPr algn="ctr" defTabSz="932472" fontAlgn="base">
              <a:lnSpc>
                <a:spcPct val="90000"/>
              </a:lnSpc>
              <a:spcBef>
                <a:spcPct val="0"/>
              </a:spcBef>
              <a:spcAft>
                <a:spcPct val="0"/>
              </a:spcAft>
            </a:pPr>
            <a:endParaRPr lang="en-US" sz="1400" dirty="0" smtClean="0">
              <a:solidFill>
                <a:schemeClr val="bg1"/>
              </a:solidFill>
              <a:ea typeface="Segoe UI" pitchFamily="34" charset="0"/>
              <a:cs typeface="Segoe UI" pitchFamily="34" charset="0"/>
            </a:endParaRPr>
          </a:p>
          <a:p>
            <a:pPr algn="ctr" defTabSz="932472" fontAlgn="base">
              <a:lnSpc>
                <a:spcPct val="90000"/>
              </a:lnSpc>
              <a:spcBef>
                <a:spcPct val="0"/>
              </a:spcBef>
              <a:spcAft>
                <a:spcPct val="0"/>
              </a:spcAft>
            </a:pPr>
            <a:r>
              <a:rPr lang="en-US" sz="1600" dirty="0" smtClean="0">
                <a:solidFill>
                  <a:schemeClr val="bg1"/>
                </a:solidFill>
                <a:ea typeface="Segoe UI" pitchFamily="34" charset="0"/>
                <a:cs typeface="Segoe UI" pitchFamily="34" charset="0"/>
              </a:rPr>
              <a:t>Did this eBook help you? </a:t>
            </a:r>
          </a:p>
          <a:p>
            <a:pPr algn="ctr" defTabSz="932472" fontAlgn="base">
              <a:lnSpc>
                <a:spcPct val="90000"/>
              </a:lnSpc>
              <a:spcBef>
                <a:spcPct val="0"/>
              </a:spcBef>
              <a:spcAft>
                <a:spcPct val="0"/>
              </a:spcAft>
            </a:pPr>
            <a:r>
              <a:rPr lang="en-US" sz="1600" dirty="0" smtClean="0">
                <a:solidFill>
                  <a:schemeClr val="bg1"/>
                </a:solidFill>
                <a:ea typeface="Segoe UI" pitchFamily="34" charset="0"/>
                <a:cs typeface="Segoe UI" pitchFamily="34" charset="0"/>
              </a:rPr>
              <a:t/>
            </a:r>
            <a:br>
              <a:rPr lang="en-US" sz="1600" dirty="0" smtClean="0">
                <a:solidFill>
                  <a:schemeClr val="bg1"/>
                </a:solidFill>
                <a:ea typeface="Segoe UI" pitchFamily="34" charset="0"/>
                <a:cs typeface="Segoe UI" pitchFamily="34" charset="0"/>
              </a:rPr>
            </a:br>
            <a:r>
              <a:rPr lang="en-US" sz="1600" dirty="0" smtClean="0">
                <a:solidFill>
                  <a:schemeClr val="accent1"/>
                </a:solidFill>
                <a:ea typeface="Segoe UI" pitchFamily="34" charset="0"/>
                <a:cs typeface="Segoe UI" pitchFamily="34" charset="0"/>
                <a:hlinkClick r:id="rId4"/>
              </a:rPr>
              <a:t>Send us a quick note</a:t>
            </a:r>
            <a:r>
              <a:rPr lang="en-US" sz="1600" dirty="0" smtClean="0">
                <a:solidFill>
                  <a:schemeClr val="bg1"/>
                </a:solidFill>
                <a:ea typeface="Segoe UI" pitchFamily="34" charset="0"/>
                <a:cs typeface="Segoe UI" pitchFamily="34" charset="0"/>
              </a:rPr>
              <a:t>. </a:t>
            </a:r>
          </a:p>
          <a:p>
            <a:pPr algn="ctr" defTabSz="932472" fontAlgn="base">
              <a:lnSpc>
                <a:spcPct val="90000"/>
              </a:lnSpc>
              <a:spcBef>
                <a:spcPct val="0"/>
              </a:spcBef>
              <a:spcAft>
                <a:spcPct val="0"/>
              </a:spcAft>
            </a:pPr>
            <a:r>
              <a:rPr lang="en-US" sz="1600" dirty="0" smtClean="0">
                <a:solidFill>
                  <a:schemeClr val="bg1"/>
                </a:solidFill>
                <a:ea typeface="Segoe UI" pitchFamily="34" charset="0"/>
                <a:cs typeface="Segoe UI" pitchFamily="34" charset="0"/>
              </a:rPr>
              <a:t/>
            </a:r>
            <a:br>
              <a:rPr lang="en-US" sz="1600" dirty="0" smtClean="0">
                <a:solidFill>
                  <a:schemeClr val="bg1"/>
                </a:solidFill>
                <a:ea typeface="Segoe UI" pitchFamily="34" charset="0"/>
                <a:cs typeface="Segoe UI" pitchFamily="34" charset="0"/>
              </a:rPr>
            </a:br>
            <a:r>
              <a:rPr lang="en-US" sz="1600" dirty="0" smtClean="0">
                <a:solidFill>
                  <a:schemeClr val="bg1"/>
                </a:solidFill>
                <a:ea typeface="Segoe UI" pitchFamily="34" charset="0"/>
                <a:cs typeface="Segoe UI" pitchFamily="34" charset="0"/>
              </a:rPr>
              <a:t>We’d love to know what you think.</a:t>
            </a:r>
          </a:p>
          <a:p>
            <a:pPr algn="ctr" defTabSz="932472" fontAlgn="base">
              <a:lnSpc>
                <a:spcPct val="90000"/>
              </a:lnSpc>
              <a:spcBef>
                <a:spcPct val="0"/>
              </a:spcBef>
              <a:spcAft>
                <a:spcPct val="0"/>
              </a:spcAft>
            </a:pPr>
            <a:endParaRPr lang="en-US" sz="1400" dirty="0" smtClean="0">
              <a:solidFill>
                <a:schemeClr val="bg1"/>
              </a:solidFill>
              <a:ea typeface="Segoe UI" pitchFamily="34" charset="0"/>
              <a:cs typeface="Segoe UI" pitchFamily="34" charset="0"/>
            </a:endParaRPr>
          </a:p>
          <a:p>
            <a:pPr algn="ctr" defTabSz="932472" fontAlgn="base">
              <a:lnSpc>
                <a:spcPct val="90000"/>
              </a:lnSpc>
              <a:spcBef>
                <a:spcPct val="0"/>
              </a:spcBef>
              <a:spcAft>
                <a:spcPct val="0"/>
              </a:spcAft>
            </a:pPr>
            <a:endParaRPr lang="en-US" sz="1400" dirty="0" smtClean="0">
              <a:solidFill>
                <a:schemeClr val="bg1"/>
              </a:solidFill>
              <a:ea typeface="Segoe UI" pitchFamily="34" charset="0"/>
              <a:cs typeface="Segoe UI" pitchFamily="34" charset="0"/>
            </a:endParaRPr>
          </a:p>
          <a:p>
            <a:pPr algn="ctr" defTabSz="932472" fontAlgn="base">
              <a:lnSpc>
                <a:spcPct val="90000"/>
              </a:lnSpc>
              <a:spcBef>
                <a:spcPct val="0"/>
              </a:spcBef>
              <a:spcAft>
                <a:spcPct val="0"/>
              </a:spcAft>
            </a:pPr>
            <a:endParaRPr lang="en-US" sz="1400" dirty="0" smtClean="0">
              <a:solidFill>
                <a:schemeClr val="bg1"/>
              </a:solidFill>
              <a:ea typeface="Segoe UI" pitchFamily="34" charset="0"/>
              <a:cs typeface="Segoe UI" pitchFamily="34" charset="0"/>
            </a:endParaRPr>
          </a:p>
          <a:p>
            <a:pPr algn="ctr" defTabSz="932472" fontAlgn="base">
              <a:lnSpc>
                <a:spcPct val="90000"/>
              </a:lnSpc>
              <a:spcBef>
                <a:spcPct val="0"/>
              </a:spcBef>
              <a:spcAft>
                <a:spcPct val="0"/>
              </a:spcAft>
            </a:pPr>
            <a:r>
              <a:rPr lang="en-US" sz="1200" dirty="0" smtClean="0">
                <a:solidFill>
                  <a:schemeClr val="accent5"/>
                </a:solidFill>
                <a:ea typeface="Segoe UI" pitchFamily="34" charset="0"/>
                <a:cs typeface="Segoe UI" pitchFamily="34" charset="0"/>
                <a:hlinkClick r:id="rId5"/>
              </a:rPr>
              <a:t>CRM Help &amp; Training site</a:t>
            </a:r>
            <a:endParaRPr lang="en-US" sz="1200" dirty="0" smtClean="0">
              <a:solidFill>
                <a:schemeClr val="accent5"/>
              </a:solidFill>
              <a:ea typeface="Segoe UI" pitchFamily="34" charset="0"/>
              <a:cs typeface="Segoe UI" pitchFamily="34" charset="0"/>
            </a:endParaRPr>
          </a:p>
        </p:txBody>
      </p:sp>
      <p:sp>
        <p:nvSpPr>
          <p:cNvPr id="2" name="TextBox 1"/>
          <p:cNvSpPr txBox="1"/>
          <p:nvPr/>
        </p:nvSpPr>
        <p:spPr>
          <a:xfrm>
            <a:off x="4191317" y="5059680"/>
            <a:ext cx="1310640" cy="420115"/>
          </a:xfrm>
          <a:prstGeom prst="rect">
            <a:avLst/>
          </a:prstGeom>
          <a:noFill/>
        </p:spPr>
        <p:txBody>
          <a:bodyPr wrap="square" lIns="182880" tIns="146304" rIns="182880" bIns="146304" rtlCol="0">
            <a:spAutoFit/>
          </a:bodyPr>
          <a:lstStyle/>
          <a:p>
            <a:pPr algn="ctr">
              <a:lnSpc>
                <a:spcPct val="90000"/>
              </a:lnSpc>
              <a:spcAft>
                <a:spcPts val="600"/>
              </a:spcAft>
            </a:pPr>
            <a:r>
              <a:rPr lang="en-US" sz="900" dirty="0" smtClean="0">
                <a:solidFill>
                  <a:schemeClr val="bg1"/>
                </a:solidFill>
              </a:rPr>
              <a:t>Version 7.1.1</a:t>
            </a:r>
          </a:p>
        </p:txBody>
      </p:sp>
    </p:spTree>
    <p:extLst>
      <p:ext uri="{BB962C8B-B14F-4D97-AF65-F5344CB8AC3E}">
        <p14:creationId xmlns:p14="http://schemas.microsoft.com/office/powerpoint/2010/main" val="1752059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649" y="295274"/>
            <a:ext cx="9206411" cy="609398"/>
          </a:xfrm>
        </p:spPr>
        <p:txBody>
          <a:bodyPr/>
          <a:lstStyle/>
          <a:p>
            <a:r>
              <a:rPr lang="en-US" sz="4400" dirty="0"/>
              <a:t>h</a:t>
            </a:r>
            <a:r>
              <a:rPr lang="en-US" sz="4400" dirty="0" smtClean="0"/>
              <a:t>andle all the important details</a:t>
            </a:r>
            <a:endParaRPr lang="en-US" sz="4400" dirty="0"/>
          </a:p>
        </p:txBody>
      </p:sp>
      <p:sp>
        <p:nvSpPr>
          <p:cNvPr id="4" name="TextBox 3"/>
          <p:cNvSpPr txBox="1"/>
          <p:nvPr/>
        </p:nvSpPr>
        <p:spPr>
          <a:xfrm>
            <a:off x="350836" y="2252960"/>
            <a:ext cx="3604476" cy="3195375"/>
          </a:xfrm>
          <a:prstGeom prst="rect">
            <a:avLst/>
          </a:prstGeom>
          <a:noFill/>
        </p:spPr>
        <p:txBody>
          <a:bodyPr wrap="square" lIns="182862" tIns="91431" rIns="182862" bIns="91431" rtlCol="0">
            <a:noAutofit/>
          </a:bodyPr>
          <a:lstStyle>
            <a:defPPr>
              <a:defRPr lang="en-US"/>
            </a:defPPr>
            <a:lvl1pPr>
              <a:lnSpc>
                <a:spcPct val="90000"/>
              </a:lnSpc>
              <a:spcAft>
                <a:spcPts val="600"/>
              </a:spcAft>
              <a:defRPr sz="1400">
                <a:gradFill>
                  <a:gsLst>
                    <a:gs pos="2917">
                      <a:schemeClr val="tx1"/>
                    </a:gs>
                    <a:gs pos="30000">
                      <a:schemeClr val="tx1"/>
                    </a:gs>
                  </a:gsLst>
                  <a:lin ang="5400000" scaled="0"/>
                </a:gradFill>
              </a:defRPr>
            </a:lvl1pPr>
          </a:lstStyle>
          <a:p>
            <a:r>
              <a:rPr lang="en-US" dirty="0"/>
              <a:t>Business processes help you </a:t>
            </a:r>
            <a:r>
              <a:rPr lang="en-US" dirty="0" smtClean="0"/>
              <a:t>work with your customers consistently by guiding you through standard stages and steps for common tasks.</a:t>
            </a:r>
            <a:endParaRPr lang="en-US" dirty="0"/>
          </a:p>
          <a:p>
            <a:pPr>
              <a:spcBef>
                <a:spcPts val="1200"/>
              </a:spcBef>
            </a:pPr>
            <a:r>
              <a:rPr lang="en-US" dirty="0" smtClean="0"/>
              <a:t>For example, your organization may want everyone to handle new sales leads or service cases the same way. Business processes help you do that.</a:t>
            </a:r>
            <a:endParaRPr lang="en-US" dirty="0"/>
          </a:p>
        </p:txBody>
      </p:sp>
      <p:sp>
        <p:nvSpPr>
          <p:cNvPr id="6" name="Rectangle 5"/>
          <p:cNvSpPr/>
          <p:nvPr/>
        </p:nvSpPr>
        <p:spPr>
          <a:xfrm>
            <a:off x="4167925" y="5048783"/>
            <a:ext cx="4690016" cy="646331"/>
          </a:xfrm>
          <a:prstGeom prst="rect">
            <a:avLst/>
          </a:prstGeom>
        </p:spPr>
        <p:txBody>
          <a:bodyPr wrap="square">
            <a:spAutoFit/>
          </a:bodyPr>
          <a:lstStyle/>
          <a:p>
            <a:r>
              <a:rPr lang="en-US" sz="1200" b="1" dirty="0" smtClean="0">
                <a:latin typeface="Segoe UI" panose="020B0502040204020203" pitchFamily="34" charset="0"/>
                <a:ea typeface="Segoe UI" panose="020B0502040204020203" pitchFamily="34" charset="0"/>
                <a:cs typeface="Segoe UI" panose="020B0502040204020203" pitchFamily="34" charset="0"/>
              </a:rPr>
              <a:t>TIP:</a:t>
            </a:r>
          </a:p>
          <a:p>
            <a:r>
              <a:rPr lang="en-US" sz="1200" dirty="0" smtClean="0">
                <a:latin typeface="Segoe UI" panose="020B0502040204020203" pitchFamily="34" charset="0"/>
                <a:ea typeface="Segoe UI" panose="020B0502040204020203" pitchFamily="34" charset="0"/>
                <a:cs typeface="Segoe UI" panose="020B0502040204020203" pitchFamily="34" charset="0"/>
              </a:rPr>
              <a:t>Several ready-to-use processes for common business scenarios are available. </a:t>
            </a:r>
            <a:r>
              <a:rPr lang="en-US" sz="1200" dirty="0" smtClean="0">
                <a:solidFill>
                  <a:schemeClr val="accent1"/>
                </a:solidFill>
                <a:latin typeface="Segoe UI" panose="020B0502040204020203" pitchFamily="34" charset="0"/>
                <a:ea typeface="Segoe UI" panose="020B0502040204020203" pitchFamily="34" charset="0"/>
                <a:cs typeface="Segoe UI" panose="020B0502040204020203" pitchFamily="34" charset="0"/>
                <a:hlinkClick r:id="rId3"/>
              </a:rPr>
              <a:t>Find out how to add them to your system.  </a:t>
            </a:r>
            <a:endParaRPr lang="en-US" sz="1200" dirty="0">
              <a:solidFill>
                <a:schemeClr val="accent1"/>
              </a:solidFill>
              <a:latin typeface="Segoe UI" panose="020B0502040204020203" pitchFamily="34" charset="0"/>
              <a:ea typeface="Segoe UI" panose="020B0502040204020203" pitchFamily="34" charset="0"/>
              <a:cs typeface="Segoe UI" panose="020B0502040204020203" pitchFamily="34" charset="0"/>
            </a:endParaRPr>
          </a:p>
        </p:txBody>
      </p:sp>
      <p:sp>
        <p:nvSpPr>
          <p:cNvPr id="7" name="TextBox 5"/>
          <p:cNvSpPr txBox="1"/>
          <p:nvPr/>
        </p:nvSpPr>
        <p:spPr>
          <a:xfrm>
            <a:off x="415922" y="6318755"/>
            <a:ext cx="5181600" cy="433965"/>
          </a:xfrm>
          <a:prstGeom prst="rect">
            <a:avLst/>
          </a:prstGeom>
          <a:noFill/>
        </p:spPr>
        <p:txBody>
          <a:bodyPr wrap="square" lIns="182880" tIns="146304" rIns="182880" bIns="146304" rtlCol="0">
            <a:spAutoFit/>
          </a:bodyPr>
          <a:lstStyle>
            <a:defPPr>
              <a:defRPr lang="en-US"/>
            </a:defPPr>
            <a:lvl1pPr marL="0" algn="l" defTabSz="932651" rtl="0" eaLnBrk="1" latinLnBrk="0" hangingPunct="1">
              <a:defRPr sz="1800" kern="1200">
                <a:solidFill>
                  <a:schemeClr val="tx1"/>
                </a:solidFill>
                <a:latin typeface="+mn-lt"/>
                <a:ea typeface="+mn-ea"/>
                <a:cs typeface="+mn-cs"/>
              </a:defRPr>
            </a:lvl1pPr>
            <a:lvl2pPr marL="466325" algn="l" defTabSz="932651" rtl="0" eaLnBrk="1" latinLnBrk="0" hangingPunct="1">
              <a:defRPr sz="1800" kern="1200">
                <a:solidFill>
                  <a:schemeClr val="tx1"/>
                </a:solidFill>
                <a:latin typeface="+mn-lt"/>
                <a:ea typeface="+mn-ea"/>
                <a:cs typeface="+mn-cs"/>
              </a:defRPr>
            </a:lvl2pPr>
            <a:lvl3pPr marL="932651" algn="l" defTabSz="932651" rtl="0" eaLnBrk="1" latinLnBrk="0" hangingPunct="1">
              <a:defRPr sz="1800" kern="1200">
                <a:solidFill>
                  <a:schemeClr val="tx1"/>
                </a:solidFill>
                <a:latin typeface="+mn-lt"/>
                <a:ea typeface="+mn-ea"/>
                <a:cs typeface="+mn-cs"/>
              </a:defRPr>
            </a:lvl3pPr>
            <a:lvl4pPr marL="1398976" algn="l" defTabSz="932651" rtl="0" eaLnBrk="1" latinLnBrk="0" hangingPunct="1">
              <a:defRPr sz="1800" kern="1200">
                <a:solidFill>
                  <a:schemeClr val="tx1"/>
                </a:solidFill>
                <a:latin typeface="+mn-lt"/>
                <a:ea typeface="+mn-ea"/>
                <a:cs typeface="+mn-cs"/>
              </a:defRPr>
            </a:lvl4pPr>
            <a:lvl5pPr marL="1865301" algn="l" defTabSz="932651" rtl="0" eaLnBrk="1" latinLnBrk="0" hangingPunct="1">
              <a:defRPr sz="1800" kern="1200">
                <a:solidFill>
                  <a:schemeClr val="tx1"/>
                </a:solidFill>
                <a:latin typeface="+mn-lt"/>
                <a:ea typeface="+mn-ea"/>
                <a:cs typeface="+mn-cs"/>
              </a:defRPr>
            </a:lvl5pPr>
            <a:lvl6pPr marL="2331627" algn="l" defTabSz="932651" rtl="0" eaLnBrk="1" latinLnBrk="0" hangingPunct="1">
              <a:defRPr sz="1800" kern="1200">
                <a:solidFill>
                  <a:schemeClr val="tx1"/>
                </a:solidFill>
                <a:latin typeface="+mn-lt"/>
                <a:ea typeface="+mn-ea"/>
                <a:cs typeface="+mn-cs"/>
              </a:defRPr>
            </a:lvl6pPr>
            <a:lvl7pPr marL="2797952" algn="l" defTabSz="932651" rtl="0" eaLnBrk="1" latinLnBrk="0" hangingPunct="1">
              <a:defRPr sz="1800" kern="1200">
                <a:solidFill>
                  <a:schemeClr val="tx1"/>
                </a:solidFill>
                <a:latin typeface="+mn-lt"/>
                <a:ea typeface="+mn-ea"/>
                <a:cs typeface="+mn-cs"/>
              </a:defRPr>
            </a:lvl7pPr>
            <a:lvl8pPr marL="3264277" algn="l" defTabSz="932651" rtl="0" eaLnBrk="1" latinLnBrk="0" hangingPunct="1">
              <a:defRPr sz="1800" kern="1200">
                <a:solidFill>
                  <a:schemeClr val="tx1"/>
                </a:solidFill>
                <a:latin typeface="+mn-lt"/>
                <a:ea typeface="+mn-ea"/>
                <a:cs typeface="+mn-cs"/>
              </a:defRPr>
            </a:lvl8pPr>
            <a:lvl9pPr marL="3730604" algn="l" defTabSz="932651" rtl="0" eaLnBrk="1" latinLnBrk="0" hangingPunct="1">
              <a:defRPr sz="1800" kern="1200">
                <a:solidFill>
                  <a:schemeClr val="tx1"/>
                </a:solidFill>
                <a:latin typeface="+mn-lt"/>
                <a:ea typeface="+mn-ea"/>
                <a:cs typeface="+mn-cs"/>
              </a:defRPr>
            </a:lvl9pPr>
          </a:lstStyle>
          <a:p>
            <a:pPr>
              <a:lnSpc>
                <a:spcPct val="90000"/>
              </a:lnSpc>
              <a:spcAft>
                <a:spcPts val="600"/>
              </a:spcAft>
            </a:pPr>
            <a:r>
              <a:rPr lang="en-US" sz="900" b="1" dirty="0" smtClean="0">
                <a:gradFill>
                  <a:gsLst>
                    <a:gs pos="2917">
                      <a:schemeClr val="tx1"/>
                    </a:gs>
                    <a:gs pos="30000">
                      <a:schemeClr val="tx1"/>
                    </a:gs>
                  </a:gsLst>
                  <a:lin ang="5400000" scaled="0"/>
                </a:gradFill>
              </a:rPr>
              <a:t>Applies to: </a:t>
            </a:r>
            <a:r>
              <a:rPr lang="en-US" sz="900" dirty="0"/>
              <a:t>Microsoft Dynamics </a:t>
            </a:r>
            <a:r>
              <a:rPr lang="en-US" sz="900"/>
              <a:t>CRM </a:t>
            </a:r>
            <a:r>
              <a:rPr lang="en-US" sz="900" smtClean="0"/>
              <a:t>Online &amp; </a:t>
            </a:r>
            <a:r>
              <a:rPr lang="en-US" sz="900" dirty="0"/>
              <a:t>Microsoft Dynamics </a:t>
            </a:r>
            <a:r>
              <a:rPr lang="en-US" sz="900"/>
              <a:t>CRM </a:t>
            </a:r>
            <a:r>
              <a:rPr lang="en-US" sz="900" smtClean="0"/>
              <a:t>2015</a:t>
            </a:r>
            <a:endParaRPr lang="en-US" sz="900" dirty="0"/>
          </a:p>
        </p:txBody>
      </p:sp>
      <p:sp>
        <p:nvSpPr>
          <p:cNvPr id="8" name="TextBox 2"/>
          <p:cNvSpPr txBox="1"/>
          <p:nvPr/>
        </p:nvSpPr>
        <p:spPr>
          <a:xfrm>
            <a:off x="4958453" y="2700250"/>
            <a:ext cx="3108960" cy="627864"/>
          </a:xfrm>
          <a:prstGeom prst="rect">
            <a:avLst/>
          </a:prstGeom>
          <a:noFill/>
        </p:spPr>
        <p:txBody>
          <a:bodyPr wrap="square" lIns="182880" tIns="146304" rIns="182880" bIns="146304" rtlCol="0">
            <a:spAutoFit/>
          </a:bodyPr>
          <a:lstStyle>
            <a:defPPr>
              <a:defRPr lang="en-US"/>
            </a:defPPr>
            <a:lvl1pPr marL="0" algn="l" defTabSz="932651" rtl="0" eaLnBrk="1" latinLnBrk="0" hangingPunct="1">
              <a:defRPr sz="1800" kern="1200">
                <a:solidFill>
                  <a:schemeClr val="tx1"/>
                </a:solidFill>
                <a:latin typeface="+mn-lt"/>
                <a:ea typeface="+mn-ea"/>
                <a:cs typeface="+mn-cs"/>
              </a:defRPr>
            </a:lvl1pPr>
            <a:lvl2pPr marL="466325" algn="l" defTabSz="932651" rtl="0" eaLnBrk="1" latinLnBrk="0" hangingPunct="1">
              <a:defRPr sz="1800" kern="1200">
                <a:solidFill>
                  <a:schemeClr val="tx1"/>
                </a:solidFill>
                <a:latin typeface="+mn-lt"/>
                <a:ea typeface="+mn-ea"/>
                <a:cs typeface="+mn-cs"/>
              </a:defRPr>
            </a:lvl2pPr>
            <a:lvl3pPr marL="932651" algn="l" defTabSz="932651" rtl="0" eaLnBrk="1" latinLnBrk="0" hangingPunct="1">
              <a:defRPr sz="1800" kern="1200">
                <a:solidFill>
                  <a:schemeClr val="tx1"/>
                </a:solidFill>
                <a:latin typeface="+mn-lt"/>
                <a:ea typeface="+mn-ea"/>
                <a:cs typeface="+mn-cs"/>
              </a:defRPr>
            </a:lvl3pPr>
            <a:lvl4pPr marL="1398976" algn="l" defTabSz="932651" rtl="0" eaLnBrk="1" latinLnBrk="0" hangingPunct="1">
              <a:defRPr sz="1800" kern="1200">
                <a:solidFill>
                  <a:schemeClr val="tx1"/>
                </a:solidFill>
                <a:latin typeface="+mn-lt"/>
                <a:ea typeface="+mn-ea"/>
                <a:cs typeface="+mn-cs"/>
              </a:defRPr>
            </a:lvl4pPr>
            <a:lvl5pPr marL="1865301" algn="l" defTabSz="932651" rtl="0" eaLnBrk="1" latinLnBrk="0" hangingPunct="1">
              <a:defRPr sz="1800" kern="1200">
                <a:solidFill>
                  <a:schemeClr val="tx1"/>
                </a:solidFill>
                <a:latin typeface="+mn-lt"/>
                <a:ea typeface="+mn-ea"/>
                <a:cs typeface="+mn-cs"/>
              </a:defRPr>
            </a:lvl5pPr>
            <a:lvl6pPr marL="2331627" algn="l" defTabSz="932651" rtl="0" eaLnBrk="1" latinLnBrk="0" hangingPunct="1">
              <a:defRPr sz="1800" kern="1200">
                <a:solidFill>
                  <a:schemeClr val="tx1"/>
                </a:solidFill>
                <a:latin typeface="+mn-lt"/>
                <a:ea typeface="+mn-ea"/>
                <a:cs typeface="+mn-cs"/>
              </a:defRPr>
            </a:lvl6pPr>
            <a:lvl7pPr marL="2797952" algn="l" defTabSz="932651" rtl="0" eaLnBrk="1" latinLnBrk="0" hangingPunct="1">
              <a:defRPr sz="1800" kern="1200">
                <a:solidFill>
                  <a:schemeClr val="tx1"/>
                </a:solidFill>
                <a:latin typeface="+mn-lt"/>
                <a:ea typeface="+mn-ea"/>
                <a:cs typeface="+mn-cs"/>
              </a:defRPr>
            </a:lvl7pPr>
            <a:lvl8pPr marL="3264277" algn="l" defTabSz="932651" rtl="0" eaLnBrk="1" latinLnBrk="0" hangingPunct="1">
              <a:defRPr sz="1800" kern="1200">
                <a:solidFill>
                  <a:schemeClr val="tx1"/>
                </a:solidFill>
                <a:latin typeface="+mn-lt"/>
                <a:ea typeface="+mn-ea"/>
                <a:cs typeface="+mn-cs"/>
              </a:defRPr>
            </a:lvl8pPr>
            <a:lvl9pPr marL="3730604" algn="l" defTabSz="932651" rtl="0" eaLnBrk="1" latinLnBrk="0" hangingPunct="1">
              <a:defRPr sz="1800" kern="1200">
                <a:solidFill>
                  <a:schemeClr val="tx1"/>
                </a:solidFill>
                <a:latin typeface="+mn-lt"/>
                <a:ea typeface="+mn-ea"/>
                <a:cs typeface="+mn-cs"/>
              </a:defRPr>
            </a:lvl9pPr>
          </a:lstStyle>
          <a:p>
            <a:pPr>
              <a:lnSpc>
                <a:spcPct val="90000"/>
              </a:lnSpc>
              <a:spcAft>
                <a:spcPts val="600"/>
              </a:spcAft>
            </a:pPr>
            <a:r>
              <a:rPr lang="en-US" sz="2400" dirty="0" smtClean="0">
                <a:gradFill>
                  <a:gsLst>
                    <a:gs pos="2917">
                      <a:schemeClr val="tx1"/>
                    </a:gs>
                    <a:gs pos="30000">
                      <a:schemeClr val="tx1"/>
                    </a:gs>
                  </a:gsLst>
                  <a:lin ang="5400000" scaled="0"/>
                </a:gradFill>
              </a:rPr>
              <a:t>[Insert image here]</a:t>
            </a:r>
          </a:p>
        </p:txBody>
      </p:sp>
    </p:spTree>
    <p:extLst>
      <p:ext uri="{BB962C8B-B14F-4D97-AF65-F5344CB8AC3E}">
        <p14:creationId xmlns:p14="http://schemas.microsoft.com/office/powerpoint/2010/main" val="3483294152"/>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a:stretch/>
        </p:blipFill>
        <p:spPr bwMode="auto">
          <a:xfrm>
            <a:off x="461898" y="1897660"/>
            <a:ext cx="8858249" cy="2274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274649" y="295274"/>
            <a:ext cx="9206411" cy="609398"/>
          </a:xfrm>
        </p:spPr>
        <p:txBody>
          <a:bodyPr/>
          <a:lstStyle/>
          <a:p>
            <a:r>
              <a:rPr lang="en-US" sz="4400" dirty="0"/>
              <a:t>c</a:t>
            </a:r>
            <a:r>
              <a:rPr lang="en-US" sz="4400" dirty="0" smtClean="0"/>
              <a:t>heck out the process bar</a:t>
            </a:r>
            <a:endParaRPr lang="en-US" sz="4400" dirty="0"/>
          </a:p>
        </p:txBody>
      </p:sp>
      <p:pic>
        <p:nvPicPr>
          <p:cNvPr id="4" name="Picture 3"/>
          <p:cNvPicPr/>
          <p:nvPr/>
        </p:nvPicPr>
        <p:blipFill rotWithShape="1">
          <a:blip r:embed="rId4">
            <a:extLst>
              <a:ext uri="{28A0092B-C50C-407E-A947-70E740481C1C}">
                <a14:useLocalDpi xmlns:a14="http://schemas.microsoft.com/office/drawing/2010/main" val="0"/>
              </a:ext>
            </a:extLst>
          </a:blip>
          <a:srcRect/>
          <a:stretch/>
        </p:blipFill>
        <p:spPr bwMode="auto">
          <a:xfrm>
            <a:off x="7414769" y="1924739"/>
            <a:ext cx="1171951" cy="310638"/>
          </a:xfrm>
          <a:prstGeom prst="rect">
            <a:avLst/>
          </a:prstGeom>
          <a:noFill/>
          <a:ln w="9525">
            <a:noFill/>
            <a:miter lim="800000"/>
            <a:headEnd/>
            <a:tailEnd/>
          </a:ln>
        </p:spPr>
      </p:pic>
      <p:sp>
        <p:nvSpPr>
          <p:cNvPr id="5" name="Rectangle 4"/>
          <p:cNvSpPr/>
          <p:nvPr/>
        </p:nvSpPr>
        <p:spPr>
          <a:xfrm>
            <a:off x="336455" y="1080821"/>
            <a:ext cx="9109137" cy="523220"/>
          </a:xfrm>
          <a:prstGeom prst="rect">
            <a:avLst/>
          </a:prstGeom>
        </p:spPr>
        <p:txBody>
          <a:bodyPr wrap="square">
            <a:spAutoFit/>
          </a:bodyPr>
          <a:lstStyle/>
          <a:p>
            <a:pPr>
              <a:spcBef>
                <a:spcPts val="1200"/>
              </a:spcBef>
            </a:pPr>
            <a:r>
              <a:rPr lang="en-US" sz="1400" dirty="0" smtClean="0">
                <a:latin typeface="Segoe UI" panose="020B0502040204020203" pitchFamily="34" charset="0"/>
                <a:ea typeface="Segoe UI" panose="020B0502040204020203" pitchFamily="34" charset="0"/>
                <a:cs typeface="Segoe UI" panose="020B0502040204020203" pitchFamily="34" charset="0"/>
              </a:rPr>
              <a:t>To help you work with customers, each stage and step is clearly outlined in the process bar at the top of the screen. You’ll see the process bar when you work on certain types of customer records, like leads or opportunities.</a:t>
            </a:r>
            <a:endParaRPr lang="en-US" sz="1400" dirty="0">
              <a:latin typeface="Segoe UI" panose="020B0502040204020203" pitchFamily="34" charset="0"/>
              <a:ea typeface="Segoe UI" panose="020B0502040204020203" pitchFamily="34" charset="0"/>
              <a:cs typeface="Segoe UI" panose="020B0502040204020203" pitchFamily="34" charset="0"/>
            </a:endParaRPr>
          </a:p>
        </p:txBody>
      </p:sp>
      <p:sp>
        <p:nvSpPr>
          <p:cNvPr id="15" name="Line Callout 1 (Accent Bar) 14"/>
          <p:cNvSpPr/>
          <p:nvPr/>
        </p:nvSpPr>
        <p:spPr bwMode="auto">
          <a:xfrm rot="16200000" flipH="1">
            <a:off x="1232282" y="4102038"/>
            <a:ext cx="923330" cy="1401055"/>
          </a:xfrm>
          <a:prstGeom prst="accentCallout1">
            <a:avLst>
              <a:gd name="adj1" fmla="val 46267"/>
              <a:gd name="adj2" fmla="val 837"/>
              <a:gd name="adj3" fmla="val 45074"/>
              <a:gd name="adj4" fmla="val -98057"/>
            </a:avLst>
          </a:prstGeom>
          <a:ln>
            <a:solidFill>
              <a:schemeClr val="accent5"/>
            </a:solidFill>
            <a:tailEnd type="diamond"/>
          </a:ln>
        </p:spPr>
        <p:txBody>
          <a:bodyPr vert="vert" wrap="square">
            <a:spAutoFit/>
          </a:bodyPr>
          <a:lstStyle/>
          <a:p>
            <a:r>
              <a:rPr lang="en-US" sz="1200" smtClean="0">
                <a:latin typeface="Segoe UI" panose="020B0502040204020203" pitchFamily="34" charset="0"/>
                <a:ea typeface="Segoe UI" panose="020B0502040204020203" pitchFamily="34" charset="0"/>
                <a:cs typeface="Segoe UI" panose="020B0502040204020203" pitchFamily="34" charset="0"/>
              </a:rPr>
              <a:t>Choose a stage in the process bar to see the steps involved.</a:t>
            </a:r>
            <a:endParaRPr lang="en-US" sz="1200" dirty="0">
              <a:latin typeface="Segoe UI" panose="020B0502040204020203" pitchFamily="34" charset="0"/>
              <a:ea typeface="Segoe UI" panose="020B0502040204020203" pitchFamily="34" charset="0"/>
              <a:cs typeface="Segoe UI" panose="020B0502040204020203" pitchFamily="34" charset="0"/>
            </a:endParaRPr>
          </a:p>
        </p:txBody>
      </p:sp>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08947" y="3034923"/>
            <a:ext cx="638912" cy="159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Line Callout 1 (Accent Bar) 18"/>
          <p:cNvSpPr/>
          <p:nvPr/>
        </p:nvSpPr>
        <p:spPr bwMode="auto">
          <a:xfrm rot="16200000" flipH="1">
            <a:off x="4105931" y="3943545"/>
            <a:ext cx="553998" cy="1357756"/>
          </a:xfrm>
          <a:prstGeom prst="accentCallout1">
            <a:avLst>
              <a:gd name="adj1" fmla="val 64886"/>
              <a:gd name="adj2" fmla="val 2685"/>
              <a:gd name="adj3" fmla="val 64929"/>
              <a:gd name="adj4" fmla="val -121674"/>
            </a:avLst>
          </a:prstGeom>
          <a:ln>
            <a:solidFill>
              <a:schemeClr val="accent5"/>
            </a:solidFill>
            <a:tailEnd type="diamond"/>
          </a:ln>
        </p:spPr>
        <p:txBody>
          <a:bodyPr vert="vert" wrap="square">
            <a:spAutoFit/>
          </a:bodyPr>
          <a:lstStyle/>
          <a:p>
            <a:r>
              <a:rPr lang="en-US" sz="1200" smtClean="0">
                <a:latin typeface="Segoe UI" panose="020B0502040204020203" pitchFamily="34" charset="0"/>
                <a:ea typeface="Segoe UI" panose="020B0502040204020203" pitchFamily="34" charset="0"/>
                <a:cs typeface="Segoe UI" panose="020B0502040204020203" pitchFamily="34" charset="0"/>
              </a:rPr>
              <a:t>Choose a field to type in the details.</a:t>
            </a:r>
            <a:endParaRPr lang="en-US" sz="1200" dirty="0">
              <a:latin typeface="Segoe UI" panose="020B0502040204020203" pitchFamily="34" charset="0"/>
              <a:ea typeface="Segoe UI" panose="020B0502040204020203" pitchFamily="34" charset="0"/>
              <a:cs typeface="Segoe UI" panose="020B0502040204020203" pitchFamily="34" charset="0"/>
            </a:endParaRPr>
          </a:p>
        </p:txBody>
      </p:sp>
      <p:pic>
        <p:nvPicPr>
          <p:cNvPr id="9"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6243" y="2006777"/>
            <a:ext cx="20002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851257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649" y="295274"/>
            <a:ext cx="9206411" cy="609398"/>
          </a:xfrm>
        </p:spPr>
        <p:txBody>
          <a:bodyPr/>
          <a:lstStyle/>
          <a:p>
            <a:r>
              <a:rPr lang="en-US" sz="4400" dirty="0"/>
              <a:t>l</a:t>
            </a:r>
            <a:r>
              <a:rPr lang="en-US" sz="4400" dirty="0" smtClean="0"/>
              <a:t>ook at an example</a:t>
            </a:r>
            <a:endParaRPr lang="en-US" sz="4400" dirty="0"/>
          </a:p>
        </p:txBody>
      </p:sp>
      <p:sp>
        <p:nvSpPr>
          <p:cNvPr id="5" name="Rectangle 4"/>
          <p:cNvSpPr/>
          <p:nvPr/>
        </p:nvSpPr>
        <p:spPr>
          <a:xfrm>
            <a:off x="452423" y="2458737"/>
            <a:ext cx="3194543" cy="1538883"/>
          </a:xfrm>
          <a:prstGeom prst="rect">
            <a:avLst/>
          </a:prstGeom>
        </p:spPr>
        <p:txBody>
          <a:bodyPr wrap="square">
            <a:spAutoFit/>
          </a:bodyPr>
          <a:lstStyle/>
          <a:p>
            <a:pPr>
              <a:spcBef>
                <a:spcPts val="1200"/>
              </a:spcBef>
            </a:pPr>
            <a:r>
              <a:rPr lang="en-US" sz="1400" dirty="0" smtClean="0">
                <a:latin typeface="Segoe UI" panose="020B0502040204020203" pitchFamily="34" charset="0"/>
                <a:ea typeface="Segoe UI" panose="020B0502040204020203" pitchFamily="34" charset="0"/>
                <a:cs typeface="Segoe UI" panose="020B0502040204020203" pitchFamily="34" charset="0"/>
              </a:rPr>
              <a:t>The best way to learn about how business processes help you work with customers is to look at </a:t>
            </a:r>
            <a:r>
              <a:rPr lang="en-US" sz="1400" smtClean="0">
                <a:latin typeface="Segoe UI" panose="020B0502040204020203" pitchFamily="34" charset="0"/>
                <a:ea typeface="Segoe UI" panose="020B0502040204020203" pitchFamily="34" charset="0"/>
                <a:cs typeface="Segoe UI" panose="020B0502040204020203" pitchFamily="34" charset="0"/>
              </a:rPr>
              <a:t>an example.</a:t>
            </a:r>
          </a:p>
          <a:p>
            <a:pPr>
              <a:spcBef>
                <a:spcPts val="1200"/>
              </a:spcBef>
            </a:pPr>
            <a:r>
              <a:rPr lang="en-US" sz="1400" smtClean="0">
                <a:latin typeface="Segoe UI" panose="020B0502040204020203" pitchFamily="34" charset="0"/>
                <a:ea typeface="Segoe UI" panose="020B0502040204020203" pitchFamily="34" charset="0"/>
                <a:cs typeface="Segoe UI" panose="020B0502040204020203" pitchFamily="34" charset="0"/>
              </a:rPr>
              <a:t>Let’s </a:t>
            </a:r>
            <a:r>
              <a:rPr lang="en-US" sz="1400" dirty="0" smtClean="0">
                <a:latin typeface="Segoe UI" panose="020B0502040204020203" pitchFamily="34" charset="0"/>
                <a:ea typeface="Segoe UI" panose="020B0502040204020203" pitchFamily="34" charset="0"/>
                <a:cs typeface="Segoe UI" panose="020B0502040204020203" pitchFamily="34" charset="0"/>
              </a:rPr>
              <a:t>look at </a:t>
            </a:r>
            <a:r>
              <a:rPr lang="en-US" sz="1400" smtClean="0">
                <a:latin typeface="Segoe UI" panose="020B0502040204020203" pitchFamily="34" charset="0"/>
                <a:ea typeface="Segoe UI" panose="020B0502040204020203" pitchFamily="34" charset="0"/>
                <a:cs typeface="Segoe UI" panose="020B0502040204020203" pitchFamily="34" charset="0"/>
              </a:rPr>
              <a:t>a standard business </a:t>
            </a:r>
            <a:r>
              <a:rPr lang="en-US" sz="1400" dirty="0" smtClean="0">
                <a:latin typeface="Segoe UI" panose="020B0502040204020203" pitchFamily="34" charset="0"/>
                <a:ea typeface="Segoe UI" panose="020B0502040204020203" pitchFamily="34" charset="0"/>
                <a:cs typeface="Segoe UI" panose="020B0502040204020203" pitchFamily="34" charset="0"/>
              </a:rPr>
              <a:t>process </a:t>
            </a:r>
            <a:r>
              <a:rPr lang="en-US" sz="1400" smtClean="0">
                <a:latin typeface="Segoe UI" panose="020B0502040204020203" pitchFamily="34" charset="0"/>
                <a:ea typeface="Segoe UI" panose="020B0502040204020203" pitchFamily="34" charset="0"/>
                <a:cs typeface="Segoe UI" panose="020B0502040204020203" pitchFamily="34" charset="0"/>
              </a:rPr>
              <a:t>for working with leads.</a:t>
            </a:r>
            <a:endParaRPr lang="en-US" sz="1400" dirty="0">
              <a:latin typeface="Segoe UI" panose="020B0502040204020203" pitchFamily="34" charset="0"/>
              <a:ea typeface="Segoe UI" panose="020B0502040204020203" pitchFamily="34" charset="0"/>
              <a:cs typeface="Segoe UI" panose="020B0502040204020203" pitchFamily="34" charset="0"/>
            </a:endParaRPr>
          </a:p>
        </p:txBody>
      </p:sp>
      <p:sp>
        <p:nvSpPr>
          <p:cNvPr id="6" name="TextBox 2"/>
          <p:cNvSpPr txBox="1"/>
          <p:nvPr/>
        </p:nvSpPr>
        <p:spPr>
          <a:xfrm>
            <a:off x="5362498" y="2852328"/>
            <a:ext cx="3108960" cy="627864"/>
          </a:xfrm>
          <a:prstGeom prst="rect">
            <a:avLst/>
          </a:prstGeom>
          <a:noFill/>
        </p:spPr>
        <p:txBody>
          <a:bodyPr wrap="square" lIns="182880" tIns="146304" rIns="182880" bIns="146304" rtlCol="0">
            <a:spAutoFit/>
          </a:bodyPr>
          <a:lstStyle>
            <a:defPPr>
              <a:defRPr lang="en-US"/>
            </a:defPPr>
            <a:lvl1pPr marL="0" algn="l" defTabSz="932651" rtl="0" eaLnBrk="1" latinLnBrk="0" hangingPunct="1">
              <a:defRPr sz="1800" kern="1200">
                <a:solidFill>
                  <a:schemeClr val="tx1"/>
                </a:solidFill>
                <a:latin typeface="+mn-lt"/>
                <a:ea typeface="+mn-ea"/>
                <a:cs typeface="+mn-cs"/>
              </a:defRPr>
            </a:lvl1pPr>
            <a:lvl2pPr marL="466325" algn="l" defTabSz="932651" rtl="0" eaLnBrk="1" latinLnBrk="0" hangingPunct="1">
              <a:defRPr sz="1800" kern="1200">
                <a:solidFill>
                  <a:schemeClr val="tx1"/>
                </a:solidFill>
                <a:latin typeface="+mn-lt"/>
                <a:ea typeface="+mn-ea"/>
                <a:cs typeface="+mn-cs"/>
              </a:defRPr>
            </a:lvl2pPr>
            <a:lvl3pPr marL="932651" algn="l" defTabSz="932651" rtl="0" eaLnBrk="1" latinLnBrk="0" hangingPunct="1">
              <a:defRPr sz="1800" kern="1200">
                <a:solidFill>
                  <a:schemeClr val="tx1"/>
                </a:solidFill>
                <a:latin typeface="+mn-lt"/>
                <a:ea typeface="+mn-ea"/>
                <a:cs typeface="+mn-cs"/>
              </a:defRPr>
            </a:lvl3pPr>
            <a:lvl4pPr marL="1398976" algn="l" defTabSz="932651" rtl="0" eaLnBrk="1" latinLnBrk="0" hangingPunct="1">
              <a:defRPr sz="1800" kern="1200">
                <a:solidFill>
                  <a:schemeClr val="tx1"/>
                </a:solidFill>
                <a:latin typeface="+mn-lt"/>
                <a:ea typeface="+mn-ea"/>
                <a:cs typeface="+mn-cs"/>
              </a:defRPr>
            </a:lvl4pPr>
            <a:lvl5pPr marL="1865301" algn="l" defTabSz="932651" rtl="0" eaLnBrk="1" latinLnBrk="0" hangingPunct="1">
              <a:defRPr sz="1800" kern="1200">
                <a:solidFill>
                  <a:schemeClr val="tx1"/>
                </a:solidFill>
                <a:latin typeface="+mn-lt"/>
                <a:ea typeface="+mn-ea"/>
                <a:cs typeface="+mn-cs"/>
              </a:defRPr>
            </a:lvl5pPr>
            <a:lvl6pPr marL="2331627" algn="l" defTabSz="932651" rtl="0" eaLnBrk="1" latinLnBrk="0" hangingPunct="1">
              <a:defRPr sz="1800" kern="1200">
                <a:solidFill>
                  <a:schemeClr val="tx1"/>
                </a:solidFill>
                <a:latin typeface="+mn-lt"/>
                <a:ea typeface="+mn-ea"/>
                <a:cs typeface="+mn-cs"/>
              </a:defRPr>
            </a:lvl6pPr>
            <a:lvl7pPr marL="2797952" algn="l" defTabSz="932651" rtl="0" eaLnBrk="1" latinLnBrk="0" hangingPunct="1">
              <a:defRPr sz="1800" kern="1200">
                <a:solidFill>
                  <a:schemeClr val="tx1"/>
                </a:solidFill>
                <a:latin typeface="+mn-lt"/>
                <a:ea typeface="+mn-ea"/>
                <a:cs typeface="+mn-cs"/>
              </a:defRPr>
            </a:lvl7pPr>
            <a:lvl8pPr marL="3264277" algn="l" defTabSz="932651" rtl="0" eaLnBrk="1" latinLnBrk="0" hangingPunct="1">
              <a:defRPr sz="1800" kern="1200">
                <a:solidFill>
                  <a:schemeClr val="tx1"/>
                </a:solidFill>
                <a:latin typeface="+mn-lt"/>
                <a:ea typeface="+mn-ea"/>
                <a:cs typeface="+mn-cs"/>
              </a:defRPr>
            </a:lvl8pPr>
            <a:lvl9pPr marL="3730604" algn="l" defTabSz="932651" rtl="0" eaLnBrk="1" latinLnBrk="0" hangingPunct="1">
              <a:defRPr sz="1800" kern="1200">
                <a:solidFill>
                  <a:schemeClr val="tx1"/>
                </a:solidFill>
                <a:latin typeface="+mn-lt"/>
                <a:ea typeface="+mn-ea"/>
                <a:cs typeface="+mn-cs"/>
              </a:defRPr>
            </a:lvl9pPr>
          </a:lstStyle>
          <a:p>
            <a:pPr>
              <a:lnSpc>
                <a:spcPct val="90000"/>
              </a:lnSpc>
              <a:spcAft>
                <a:spcPts val="600"/>
              </a:spcAft>
            </a:pPr>
            <a:r>
              <a:rPr lang="en-US" sz="2400" dirty="0" smtClean="0">
                <a:gradFill>
                  <a:gsLst>
                    <a:gs pos="2917">
                      <a:schemeClr val="tx1"/>
                    </a:gs>
                    <a:gs pos="30000">
                      <a:schemeClr val="tx1"/>
                    </a:gs>
                  </a:gsLst>
                  <a:lin ang="5400000" scaled="0"/>
                </a:gradFill>
              </a:rPr>
              <a:t>[Insert image here]</a:t>
            </a:r>
          </a:p>
        </p:txBody>
      </p:sp>
    </p:spTree>
    <p:extLst>
      <p:ext uri="{BB962C8B-B14F-4D97-AF65-F5344CB8AC3E}">
        <p14:creationId xmlns:p14="http://schemas.microsoft.com/office/powerpoint/2010/main" val="341506787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837" y="1888874"/>
            <a:ext cx="5009911" cy="1949701"/>
          </a:xfrm>
          <a:prstGeom prst="rect">
            <a:avLst/>
          </a:prstGeom>
          <a:noFill/>
          <a:ln w="317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a:xfrm>
            <a:off x="214061" y="295276"/>
            <a:ext cx="9242677" cy="609398"/>
          </a:xfrm>
        </p:spPr>
        <p:txBody>
          <a:bodyPr vert="horz" wrap="square" lIns="146289" tIns="0" rIns="146289" bIns="0" rtlCol="0" anchor="t">
            <a:spAutoFit/>
          </a:bodyPr>
          <a:lstStyle/>
          <a:p>
            <a:r>
              <a:rPr lang="en-US" sz="4400" dirty="0" smtClean="0"/>
              <a:t>first</a:t>
            </a:r>
            <a:r>
              <a:rPr lang="en-US" sz="4400" smtClean="0"/>
              <a:t>, go to your leads</a:t>
            </a:r>
            <a:endParaRPr lang="en-US" sz="4400" dirty="0"/>
          </a:p>
        </p:txBody>
      </p:sp>
      <p:sp>
        <p:nvSpPr>
          <p:cNvPr id="27" name="TextBox 26"/>
          <p:cNvSpPr txBox="1"/>
          <p:nvPr/>
        </p:nvSpPr>
        <p:spPr>
          <a:xfrm>
            <a:off x="277001" y="1159418"/>
            <a:ext cx="5685642" cy="1211263"/>
          </a:xfrm>
          <a:prstGeom prst="rect">
            <a:avLst/>
          </a:prstGeom>
          <a:noFill/>
        </p:spPr>
        <p:txBody>
          <a:bodyPr wrap="square" lIns="182862" tIns="91431" rIns="182862" bIns="91431" rtlCol="0">
            <a:noAutofit/>
          </a:bodyPr>
          <a:lstStyle/>
          <a:p>
            <a:r>
              <a:rPr lang="en-US" sz="1200" b="1" dirty="0" smtClean="0"/>
              <a:t>If your screen looks like this (latest version):</a:t>
            </a:r>
            <a:r>
              <a:rPr lang="en-US" sz="1200" dirty="0" smtClean="0"/>
              <a:t> </a:t>
            </a:r>
          </a:p>
          <a:p>
            <a:pPr marL="228600" lvl="1">
              <a:spcBef>
                <a:spcPts val="600"/>
              </a:spcBef>
            </a:pPr>
            <a:r>
              <a:rPr lang="en-US" sz="1200" smtClean="0"/>
              <a:t>Go to </a:t>
            </a:r>
            <a:r>
              <a:rPr lang="en-US" sz="1200" b="1" smtClean="0"/>
              <a:t>Sales</a:t>
            </a:r>
            <a:r>
              <a:rPr lang="en-US" sz="1200" smtClean="0"/>
              <a:t> &gt; </a:t>
            </a:r>
            <a:r>
              <a:rPr lang="en-US" sz="1200" b="1" smtClean="0"/>
              <a:t>Leads</a:t>
            </a:r>
            <a:r>
              <a:rPr lang="en-US" sz="1200" smtClean="0"/>
              <a:t>.</a:t>
            </a:r>
            <a:endParaRPr lang="en-US" sz="1200" dirty="0"/>
          </a:p>
        </p:txBody>
      </p:sp>
      <p:sp>
        <p:nvSpPr>
          <p:cNvPr id="35" name="TextBox 34"/>
          <p:cNvSpPr txBox="1"/>
          <p:nvPr/>
        </p:nvSpPr>
        <p:spPr>
          <a:xfrm>
            <a:off x="277001" y="4298058"/>
            <a:ext cx="5501768" cy="796757"/>
          </a:xfrm>
          <a:prstGeom prst="rect">
            <a:avLst/>
          </a:prstGeom>
          <a:noFill/>
        </p:spPr>
        <p:txBody>
          <a:bodyPr wrap="square" lIns="182862" tIns="91431" rIns="182862" bIns="91431" rtlCol="0">
            <a:noAutofit/>
          </a:bodyPr>
          <a:lstStyle/>
          <a:p>
            <a:pPr>
              <a:spcBef>
                <a:spcPts val="600"/>
              </a:spcBef>
            </a:pPr>
            <a:r>
              <a:rPr lang="en-US" sz="1200" b="1" dirty="0" smtClean="0"/>
              <a:t>If your screen looks like this (older version):</a:t>
            </a:r>
            <a:r>
              <a:rPr lang="en-US" sz="1200" dirty="0" smtClean="0"/>
              <a:t> </a:t>
            </a:r>
          </a:p>
          <a:p>
            <a:pPr marL="228600" lvl="1">
              <a:spcBef>
                <a:spcPts val="600"/>
              </a:spcBef>
            </a:pPr>
            <a:r>
              <a:rPr lang="en-US" sz="1200" dirty="0" smtClean="0"/>
              <a:t>Go to </a:t>
            </a:r>
            <a:r>
              <a:rPr lang="en-US" sz="1200" b="1" dirty="0" smtClean="0"/>
              <a:t>Microsoft </a:t>
            </a:r>
            <a:r>
              <a:rPr lang="en-US" sz="1200" b="1" dirty="0"/>
              <a:t>Dynamics CRM</a:t>
            </a:r>
            <a:r>
              <a:rPr lang="en-US" sz="1200" dirty="0"/>
              <a:t> &gt; </a:t>
            </a:r>
            <a:r>
              <a:rPr lang="en-US" sz="1200" b="1" dirty="0" smtClean="0"/>
              <a:t>Sales </a:t>
            </a:r>
            <a:r>
              <a:rPr lang="en-US" sz="1200" dirty="0" smtClean="0"/>
              <a:t>&gt; </a:t>
            </a:r>
            <a:r>
              <a:rPr lang="en-US" sz="1200" b="1" dirty="0" smtClean="0"/>
              <a:t>Leads</a:t>
            </a:r>
            <a:r>
              <a:rPr lang="en-US" sz="1200" dirty="0" smtClean="0"/>
              <a:t>. </a:t>
            </a:r>
          </a:p>
          <a:p>
            <a:pPr marL="228600" indent="-228600">
              <a:buFont typeface="Arial" panose="020B0604020202020204" pitchFamily="34" charset="0"/>
              <a:buChar char="•"/>
            </a:pPr>
            <a:endParaRPr lang="en-US" sz="1200" dirty="0"/>
          </a:p>
          <a:p>
            <a:endParaRPr lang="en-US" sz="1200" dirty="0" smtClean="0"/>
          </a:p>
          <a:p>
            <a:pPr marL="228600" indent="-228600">
              <a:buFont typeface="Arial" panose="020B0604020202020204" pitchFamily="34" charset="0"/>
              <a:buChar char="•"/>
            </a:pPr>
            <a:endParaRPr lang="en-US" sz="1200" dirty="0"/>
          </a:p>
          <a:p>
            <a:endParaRPr lang="en-US" sz="1200" dirty="0"/>
          </a:p>
          <a:p>
            <a:pPr marL="228600" indent="-228600">
              <a:buFont typeface="Arial" panose="020B0604020202020204" pitchFamily="34" charset="0"/>
              <a:buChar char="•"/>
            </a:pPr>
            <a:endParaRPr lang="en-US" sz="1200" dirty="0"/>
          </a:p>
          <a:p>
            <a:endParaRPr lang="en-US" sz="1200" dirty="0"/>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838" y="5028075"/>
            <a:ext cx="5019659" cy="1090940"/>
          </a:xfrm>
          <a:prstGeom prst="rect">
            <a:avLst/>
          </a:prstGeom>
          <a:noFill/>
          <a:ln w="317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7" name="MouseClick"/>
          <p:cNvSpPr/>
          <p:nvPr/>
        </p:nvSpPr>
        <p:spPr>
          <a:xfrm rot="20359169">
            <a:off x="1515405" y="5812763"/>
            <a:ext cx="151053" cy="247694"/>
          </a:xfrm>
          <a:custGeom>
            <a:avLst/>
            <a:gdLst>
              <a:gd name="connsiteX0" fmla="*/ 0 w 592890"/>
              <a:gd name="connsiteY0" fmla="*/ 806746 h 997971"/>
              <a:gd name="connsiteX1" fmla="*/ 296445 w 592890"/>
              <a:gd name="connsiteY1" fmla="*/ 0 h 997971"/>
              <a:gd name="connsiteX2" fmla="*/ 592890 w 592890"/>
              <a:gd name="connsiteY2" fmla="*/ 806746 h 997971"/>
              <a:gd name="connsiteX3" fmla="*/ 386188 w 592890"/>
              <a:gd name="connsiteY3" fmla="*/ 806746 h 997971"/>
              <a:gd name="connsiteX4" fmla="*/ 386188 w 592890"/>
              <a:gd name="connsiteY4" fmla="*/ 997971 h 997971"/>
              <a:gd name="connsiteX5" fmla="*/ 206702 w 592890"/>
              <a:gd name="connsiteY5" fmla="*/ 997971 h 997971"/>
              <a:gd name="connsiteX6" fmla="*/ 206702 w 592890"/>
              <a:gd name="connsiteY6" fmla="*/ 806746 h 997971"/>
              <a:gd name="connsiteX7" fmla="*/ 0 w 592890"/>
              <a:gd name="connsiteY7" fmla="*/ 806746 h 997971"/>
              <a:gd name="connsiteX0" fmla="*/ 0 w 592890"/>
              <a:gd name="connsiteY0" fmla="*/ 806746 h 997971"/>
              <a:gd name="connsiteX1" fmla="*/ 296445 w 592890"/>
              <a:gd name="connsiteY1" fmla="*/ 0 h 997971"/>
              <a:gd name="connsiteX2" fmla="*/ 592890 w 592890"/>
              <a:gd name="connsiteY2" fmla="*/ 806746 h 997971"/>
              <a:gd name="connsiteX3" fmla="*/ 386188 w 592890"/>
              <a:gd name="connsiteY3" fmla="*/ 766438 h 997971"/>
              <a:gd name="connsiteX4" fmla="*/ 386188 w 592890"/>
              <a:gd name="connsiteY4" fmla="*/ 997971 h 997971"/>
              <a:gd name="connsiteX5" fmla="*/ 206702 w 592890"/>
              <a:gd name="connsiteY5" fmla="*/ 997971 h 997971"/>
              <a:gd name="connsiteX6" fmla="*/ 206702 w 592890"/>
              <a:gd name="connsiteY6" fmla="*/ 806746 h 997971"/>
              <a:gd name="connsiteX7" fmla="*/ 0 w 592890"/>
              <a:gd name="connsiteY7" fmla="*/ 806746 h 997971"/>
              <a:gd name="connsiteX0" fmla="*/ 0 w 592890"/>
              <a:gd name="connsiteY0" fmla="*/ 806746 h 997971"/>
              <a:gd name="connsiteX1" fmla="*/ 296445 w 592890"/>
              <a:gd name="connsiteY1" fmla="*/ 0 h 997971"/>
              <a:gd name="connsiteX2" fmla="*/ 592890 w 592890"/>
              <a:gd name="connsiteY2" fmla="*/ 806746 h 997971"/>
              <a:gd name="connsiteX3" fmla="*/ 386188 w 592890"/>
              <a:gd name="connsiteY3" fmla="*/ 766438 h 997971"/>
              <a:gd name="connsiteX4" fmla="*/ 386188 w 592890"/>
              <a:gd name="connsiteY4" fmla="*/ 997971 h 997971"/>
              <a:gd name="connsiteX5" fmla="*/ 206702 w 592890"/>
              <a:gd name="connsiteY5" fmla="*/ 997971 h 997971"/>
              <a:gd name="connsiteX6" fmla="*/ 206702 w 592890"/>
              <a:gd name="connsiteY6" fmla="*/ 764057 h 997971"/>
              <a:gd name="connsiteX7" fmla="*/ 0 w 592890"/>
              <a:gd name="connsiteY7" fmla="*/ 806746 h 997971"/>
              <a:gd name="connsiteX0" fmla="*/ 0 w 592890"/>
              <a:gd name="connsiteY0" fmla="*/ 806746 h 997971"/>
              <a:gd name="connsiteX1" fmla="*/ 296445 w 592890"/>
              <a:gd name="connsiteY1" fmla="*/ 0 h 997971"/>
              <a:gd name="connsiteX2" fmla="*/ 592890 w 592890"/>
              <a:gd name="connsiteY2" fmla="*/ 806746 h 997971"/>
              <a:gd name="connsiteX3" fmla="*/ 386188 w 592890"/>
              <a:gd name="connsiteY3" fmla="*/ 766438 h 997971"/>
              <a:gd name="connsiteX4" fmla="*/ 386188 w 592890"/>
              <a:gd name="connsiteY4" fmla="*/ 997971 h 997971"/>
              <a:gd name="connsiteX5" fmla="*/ 206702 w 592890"/>
              <a:gd name="connsiteY5" fmla="*/ 997971 h 997971"/>
              <a:gd name="connsiteX6" fmla="*/ 206702 w 592890"/>
              <a:gd name="connsiteY6" fmla="*/ 735333 h 997971"/>
              <a:gd name="connsiteX7" fmla="*/ 0 w 592890"/>
              <a:gd name="connsiteY7" fmla="*/ 806746 h 997971"/>
              <a:gd name="connsiteX0" fmla="*/ 0 w 592890"/>
              <a:gd name="connsiteY0" fmla="*/ 806746 h 997971"/>
              <a:gd name="connsiteX1" fmla="*/ 296445 w 592890"/>
              <a:gd name="connsiteY1" fmla="*/ 0 h 997971"/>
              <a:gd name="connsiteX2" fmla="*/ 592890 w 592890"/>
              <a:gd name="connsiteY2" fmla="*/ 806746 h 997971"/>
              <a:gd name="connsiteX3" fmla="*/ 386188 w 592890"/>
              <a:gd name="connsiteY3" fmla="*/ 730570 h 997971"/>
              <a:gd name="connsiteX4" fmla="*/ 386188 w 592890"/>
              <a:gd name="connsiteY4" fmla="*/ 997971 h 997971"/>
              <a:gd name="connsiteX5" fmla="*/ 206702 w 592890"/>
              <a:gd name="connsiteY5" fmla="*/ 997971 h 997971"/>
              <a:gd name="connsiteX6" fmla="*/ 206702 w 592890"/>
              <a:gd name="connsiteY6" fmla="*/ 735333 h 997971"/>
              <a:gd name="connsiteX7" fmla="*/ 0 w 592890"/>
              <a:gd name="connsiteY7" fmla="*/ 806746 h 997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2890" h="997971">
                <a:moveTo>
                  <a:pt x="0" y="806746"/>
                </a:moveTo>
                <a:lnTo>
                  <a:pt x="296445" y="0"/>
                </a:lnTo>
                <a:lnTo>
                  <a:pt x="592890" y="806746"/>
                </a:lnTo>
                <a:lnTo>
                  <a:pt x="386188" y="730570"/>
                </a:lnTo>
                <a:lnTo>
                  <a:pt x="386188" y="997971"/>
                </a:lnTo>
                <a:lnTo>
                  <a:pt x="206702" y="997971"/>
                </a:lnTo>
                <a:lnTo>
                  <a:pt x="206702" y="735333"/>
                </a:lnTo>
                <a:lnTo>
                  <a:pt x="0" y="806746"/>
                </a:lnTo>
                <a:close/>
              </a:path>
            </a:pathLst>
          </a:custGeom>
          <a:solidFill>
            <a:srgbClr val="FFFFFF"/>
          </a:solidFill>
          <a:ln w="3175">
            <a:solidFill>
              <a:srgbClr val="000000">
                <a:lumMod val="85000"/>
                <a:lumOff val="15000"/>
              </a:srgbClr>
            </a:solidFill>
          </a:ln>
          <a:effectLst>
            <a:glow rad="139700">
              <a:srgbClr val="F79646">
                <a:satMod val="175000"/>
                <a:alpha val="40000"/>
              </a:srgbClr>
            </a:glow>
            <a:outerShdw blurRad="25400" dist="25400" dir="2040000" algn="tl" rotWithShape="0">
              <a:prstClr val="black">
                <a:alpha val="20000"/>
              </a:prstClr>
            </a:outerShdw>
          </a:effectLst>
        </p:spPr>
        <p:style>
          <a:lnRef idx="2">
            <a:srgbClr val="4F81BD">
              <a:shade val="50000"/>
            </a:srgbClr>
          </a:lnRef>
          <a:fillRef idx="1">
            <a:srgbClr val="4F81BD"/>
          </a:fillRef>
          <a:effectRef idx="0">
            <a:srgbClr val="4F81BD"/>
          </a:effectRef>
          <a:fontRef idx="minor">
            <a:srgbClr val="000000"/>
          </a:fontRef>
        </p:style>
        <p:txBody>
          <a:bodyPr lIns="97531" tIns="48766" rIns="97531" bIns="48766" rtlCol="0" anchor="ctr"/>
          <a:lstStyle>
            <a:defPPr>
              <a:defRPr lang="en-US"/>
            </a:defPPr>
            <a:lvl1pPr marL="0" algn="l" defTabSz="914400" rtl="0" eaLnBrk="1" latinLnBrk="0" hangingPunct="1">
              <a:defRPr sz="1800" kern="1200">
                <a:solidFill>
                  <a:srgbClr val="000000"/>
                </a:solidFill>
                <a:latin typeface="+mn-lt"/>
                <a:ea typeface="+mn-ea"/>
                <a:cs typeface="+mn-cs"/>
              </a:defRPr>
            </a:lvl1pPr>
            <a:lvl2pPr marL="457200" algn="l" defTabSz="914400" rtl="0" eaLnBrk="1" latinLnBrk="0" hangingPunct="1">
              <a:defRPr sz="1800" kern="1200">
                <a:solidFill>
                  <a:srgbClr val="000000"/>
                </a:solidFill>
                <a:latin typeface="+mn-lt"/>
                <a:ea typeface="+mn-ea"/>
                <a:cs typeface="+mn-cs"/>
              </a:defRPr>
            </a:lvl2pPr>
            <a:lvl3pPr marL="914400" algn="l" defTabSz="914400" rtl="0" eaLnBrk="1" latinLnBrk="0" hangingPunct="1">
              <a:defRPr sz="1800" kern="1200">
                <a:solidFill>
                  <a:srgbClr val="000000"/>
                </a:solidFill>
                <a:latin typeface="+mn-lt"/>
                <a:ea typeface="+mn-ea"/>
                <a:cs typeface="+mn-cs"/>
              </a:defRPr>
            </a:lvl3pPr>
            <a:lvl4pPr marL="1371600" algn="l" defTabSz="914400" rtl="0" eaLnBrk="1" latinLnBrk="0" hangingPunct="1">
              <a:defRPr sz="1800" kern="1200">
                <a:solidFill>
                  <a:srgbClr val="000000"/>
                </a:solidFill>
                <a:latin typeface="+mn-lt"/>
                <a:ea typeface="+mn-ea"/>
                <a:cs typeface="+mn-cs"/>
              </a:defRPr>
            </a:lvl4pPr>
            <a:lvl5pPr marL="1828800" algn="l" defTabSz="914400" rtl="0" eaLnBrk="1" latinLnBrk="0" hangingPunct="1">
              <a:defRPr sz="1800" kern="1200">
                <a:solidFill>
                  <a:srgbClr val="000000"/>
                </a:solidFill>
                <a:latin typeface="+mn-lt"/>
                <a:ea typeface="+mn-ea"/>
                <a:cs typeface="+mn-cs"/>
              </a:defRPr>
            </a:lvl5pPr>
            <a:lvl6pPr marL="2286000" algn="l" defTabSz="914400" rtl="0" eaLnBrk="1" latinLnBrk="0" hangingPunct="1">
              <a:defRPr sz="1800" kern="1200">
                <a:solidFill>
                  <a:srgbClr val="000000"/>
                </a:solidFill>
                <a:latin typeface="+mn-lt"/>
                <a:ea typeface="+mn-ea"/>
                <a:cs typeface="+mn-cs"/>
              </a:defRPr>
            </a:lvl6pPr>
            <a:lvl7pPr marL="2743200" algn="l" defTabSz="914400" rtl="0" eaLnBrk="1" latinLnBrk="0" hangingPunct="1">
              <a:defRPr sz="1800" kern="1200">
                <a:solidFill>
                  <a:srgbClr val="000000"/>
                </a:solidFill>
                <a:latin typeface="+mn-lt"/>
                <a:ea typeface="+mn-ea"/>
                <a:cs typeface="+mn-cs"/>
              </a:defRPr>
            </a:lvl7pPr>
            <a:lvl8pPr marL="3200400" algn="l" defTabSz="914400" rtl="0" eaLnBrk="1" latinLnBrk="0" hangingPunct="1">
              <a:defRPr sz="1800" kern="1200">
                <a:solidFill>
                  <a:srgbClr val="000000"/>
                </a:solidFill>
                <a:latin typeface="+mn-lt"/>
                <a:ea typeface="+mn-ea"/>
                <a:cs typeface="+mn-cs"/>
              </a:defRPr>
            </a:lvl8pPr>
            <a:lvl9pPr marL="3657600" algn="l" defTabSz="914400" rtl="0" eaLnBrk="1" latinLnBrk="0" hangingPunct="1">
              <a:defRPr sz="1800" kern="1200">
                <a:solidFill>
                  <a:srgbClr val="000000"/>
                </a:solidFill>
                <a:latin typeface="+mn-lt"/>
                <a:ea typeface="+mn-ea"/>
                <a:cs typeface="+mn-cs"/>
              </a:defRPr>
            </a:lvl9pPr>
          </a:lstStyle>
          <a:p>
            <a:pPr algn="ctr"/>
            <a:endParaRPr lang="en-US" dirty="0"/>
          </a:p>
        </p:txBody>
      </p:sp>
      <p:sp>
        <p:nvSpPr>
          <p:cNvPr id="39" name="MouseClick"/>
          <p:cNvSpPr/>
          <p:nvPr/>
        </p:nvSpPr>
        <p:spPr>
          <a:xfrm rot="20359169">
            <a:off x="3972950" y="2639164"/>
            <a:ext cx="151053" cy="247694"/>
          </a:xfrm>
          <a:custGeom>
            <a:avLst/>
            <a:gdLst>
              <a:gd name="connsiteX0" fmla="*/ 0 w 592890"/>
              <a:gd name="connsiteY0" fmla="*/ 806746 h 997971"/>
              <a:gd name="connsiteX1" fmla="*/ 296445 w 592890"/>
              <a:gd name="connsiteY1" fmla="*/ 0 h 997971"/>
              <a:gd name="connsiteX2" fmla="*/ 592890 w 592890"/>
              <a:gd name="connsiteY2" fmla="*/ 806746 h 997971"/>
              <a:gd name="connsiteX3" fmla="*/ 386188 w 592890"/>
              <a:gd name="connsiteY3" fmla="*/ 806746 h 997971"/>
              <a:gd name="connsiteX4" fmla="*/ 386188 w 592890"/>
              <a:gd name="connsiteY4" fmla="*/ 997971 h 997971"/>
              <a:gd name="connsiteX5" fmla="*/ 206702 w 592890"/>
              <a:gd name="connsiteY5" fmla="*/ 997971 h 997971"/>
              <a:gd name="connsiteX6" fmla="*/ 206702 w 592890"/>
              <a:gd name="connsiteY6" fmla="*/ 806746 h 997971"/>
              <a:gd name="connsiteX7" fmla="*/ 0 w 592890"/>
              <a:gd name="connsiteY7" fmla="*/ 806746 h 997971"/>
              <a:gd name="connsiteX0" fmla="*/ 0 w 592890"/>
              <a:gd name="connsiteY0" fmla="*/ 806746 h 997971"/>
              <a:gd name="connsiteX1" fmla="*/ 296445 w 592890"/>
              <a:gd name="connsiteY1" fmla="*/ 0 h 997971"/>
              <a:gd name="connsiteX2" fmla="*/ 592890 w 592890"/>
              <a:gd name="connsiteY2" fmla="*/ 806746 h 997971"/>
              <a:gd name="connsiteX3" fmla="*/ 386188 w 592890"/>
              <a:gd name="connsiteY3" fmla="*/ 766438 h 997971"/>
              <a:gd name="connsiteX4" fmla="*/ 386188 w 592890"/>
              <a:gd name="connsiteY4" fmla="*/ 997971 h 997971"/>
              <a:gd name="connsiteX5" fmla="*/ 206702 w 592890"/>
              <a:gd name="connsiteY5" fmla="*/ 997971 h 997971"/>
              <a:gd name="connsiteX6" fmla="*/ 206702 w 592890"/>
              <a:gd name="connsiteY6" fmla="*/ 806746 h 997971"/>
              <a:gd name="connsiteX7" fmla="*/ 0 w 592890"/>
              <a:gd name="connsiteY7" fmla="*/ 806746 h 997971"/>
              <a:gd name="connsiteX0" fmla="*/ 0 w 592890"/>
              <a:gd name="connsiteY0" fmla="*/ 806746 h 997971"/>
              <a:gd name="connsiteX1" fmla="*/ 296445 w 592890"/>
              <a:gd name="connsiteY1" fmla="*/ 0 h 997971"/>
              <a:gd name="connsiteX2" fmla="*/ 592890 w 592890"/>
              <a:gd name="connsiteY2" fmla="*/ 806746 h 997971"/>
              <a:gd name="connsiteX3" fmla="*/ 386188 w 592890"/>
              <a:gd name="connsiteY3" fmla="*/ 766438 h 997971"/>
              <a:gd name="connsiteX4" fmla="*/ 386188 w 592890"/>
              <a:gd name="connsiteY4" fmla="*/ 997971 h 997971"/>
              <a:gd name="connsiteX5" fmla="*/ 206702 w 592890"/>
              <a:gd name="connsiteY5" fmla="*/ 997971 h 997971"/>
              <a:gd name="connsiteX6" fmla="*/ 206702 w 592890"/>
              <a:gd name="connsiteY6" fmla="*/ 764057 h 997971"/>
              <a:gd name="connsiteX7" fmla="*/ 0 w 592890"/>
              <a:gd name="connsiteY7" fmla="*/ 806746 h 997971"/>
              <a:gd name="connsiteX0" fmla="*/ 0 w 592890"/>
              <a:gd name="connsiteY0" fmla="*/ 806746 h 997971"/>
              <a:gd name="connsiteX1" fmla="*/ 296445 w 592890"/>
              <a:gd name="connsiteY1" fmla="*/ 0 h 997971"/>
              <a:gd name="connsiteX2" fmla="*/ 592890 w 592890"/>
              <a:gd name="connsiteY2" fmla="*/ 806746 h 997971"/>
              <a:gd name="connsiteX3" fmla="*/ 386188 w 592890"/>
              <a:gd name="connsiteY3" fmla="*/ 766438 h 997971"/>
              <a:gd name="connsiteX4" fmla="*/ 386188 w 592890"/>
              <a:gd name="connsiteY4" fmla="*/ 997971 h 997971"/>
              <a:gd name="connsiteX5" fmla="*/ 206702 w 592890"/>
              <a:gd name="connsiteY5" fmla="*/ 997971 h 997971"/>
              <a:gd name="connsiteX6" fmla="*/ 206702 w 592890"/>
              <a:gd name="connsiteY6" fmla="*/ 735333 h 997971"/>
              <a:gd name="connsiteX7" fmla="*/ 0 w 592890"/>
              <a:gd name="connsiteY7" fmla="*/ 806746 h 997971"/>
              <a:gd name="connsiteX0" fmla="*/ 0 w 592890"/>
              <a:gd name="connsiteY0" fmla="*/ 806746 h 997971"/>
              <a:gd name="connsiteX1" fmla="*/ 296445 w 592890"/>
              <a:gd name="connsiteY1" fmla="*/ 0 h 997971"/>
              <a:gd name="connsiteX2" fmla="*/ 592890 w 592890"/>
              <a:gd name="connsiteY2" fmla="*/ 806746 h 997971"/>
              <a:gd name="connsiteX3" fmla="*/ 386188 w 592890"/>
              <a:gd name="connsiteY3" fmla="*/ 730570 h 997971"/>
              <a:gd name="connsiteX4" fmla="*/ 386188 w 592890"/>
              <a:gd name="connsiteY4" fmla="*/ 997971 h 997971"/>
              <a:gd name="connsiteX5" fmla="*/ 206702 w 592890"/>
              <a:gd name="connsiteY5" fmla="*/ 997971 h 997971"/>
              <a:gd name="connsiteX6" fmla="*/ 206702 w 592890"/>
              <a:gd name="connsiteY6" fmla="*/ 735333 h 997971"/>
              <a:gd name="connsiteX7" fmla="*/ 0 w 592890"/>
              <a:gd name="connsiteY7" fmla="*/ 806746 h 997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2890" h="997971">
                <a:moveTo>
                  <a:pt x="0" y="806746"/>
                </a:moveTo>
                <a:lnTo>
                  <a:pt x="296445" y="0"/>
                </a:lnTo>
                <a:lnTo>
                  <a:pt x="592890" y="806746"/>
                </a:lnTo>
                <a:lnTo>
                  <a:pt x="386188" y="730570"/>
                </a:lnTo>
                <a:lnTo>
                  <a:pt x="386188" y="997971"/>
                </a:lnTo>
                <a:lnTo>
                  <a:pt x="206702" y="997971"/>
                </a:lnTo>
                <a:lnTo>
                  <a:pt x="206702" y="735333"/>
                </a:lnTo>
                <a:lnTo>
                  <a:pt x="0" y="806746"/>
                </a:lnTo>
                <a:close/>
              </a:path>
            </a:pathLst>
          </a:custGeom>
          <a:solidFill>
            <a:srgbClr val="FFFFFF"/>
          </a:solidFill>
          <a:ln w="3175">
            <a:solidFill>
              <a:srgbClr val="000000">
                <a:lumMod val="85000"/>
                <a:lumOff val="15000"/>
              </a:srgbClr>
            </a:solidFill>
          </a:ln>
          <a:effectLst>
            <a:glow rad="139700">
              <a:srgbClr val="F79646">
                <a:satMod val="175000"/>
                <a:alpha val="40000"/>
              </a:srgbClr>
            </a:glow>
            <a:outerShdw blurRad="25400" dist="25400" dir="2040000" algn="tl" rotWithShape="0">
              <a:prstClr val="black">
                <a:alpha val="20000"/>
              </a:prstClr>
            </a:outerShdw>
          </a:effectLst>
        </p:spPr>
        <p:style>
          <a:lnRef idx="2">
            <a:srgbClr val="4F81BD">
              <a:shade val="50000"/>
            </a:srgbClr>
          </a:lnRef>
          <a:fillRef idx="1">
            <a:srgbClr val="4F81BD"/>
          </a:fillRef>
          <a:effectRef idx="0">
            <a:srgbClr val="4F81BD"/>
          </a:effectRef>
          <a:fontRef idx="minor">
            <a:srgbClr val="000000"/>
          </a:fontRef>
        </p:style>
        <p:txBody>
          <a:bodyPr lIns="97531" tIns="48766" rIns="97531" bIns="48766" rtlCol="0" anchor="ctr"/>
          <a:lstStyle>
            <a:defPPr>
              <a:defRPr lang="en-US"/>
            </a:defPPr>
            <a:lvl1pPr marL="0" algn="l" defTabSz="914400" rtl="0" eaLnBrk="1" latinLnBrk="0" hangingPunct="1">
              <a:defRPr sz="1800" kern="1200">
                <a:solidFill>
                  <a:srgbClr val="000000"/>
                </a:solidFill>
                <a:latin typeface="+mn-lt"/>
                <a:ea typeface="+mn-ea"/>
                <a:cs typeface="+mn-cs"/>
              </a:defRPr>
            </a:lvl1pPr>
            <a:lvl2pPr marL="457200" algn="l" defTabSz="914400" rtl="0" eaLnBrk="1" latinLnBrk="0" hangingPunct="1">
              <a:defRPr sz="1800" kern="1200">
                <a:solidFill>
                  <a:srgbClr val="000000"/>
                </a:solidFill>
                <a:latin typeface="+mn-lt"/>
                <a:ea typeface="+mn-ea"/>
                <a:cs typeface="+mn-cs"/>
              </a:defRPr>
            </a:lvl2pPr>
            <a:lvl3pPr marL="914400" algn="l" defTabSz="914400" rtl="0" eaLnBrk="1" latinLnBrk="0" hangingPunct="1">
              <a:defRPr sz="1800" kern="1200">
                <a:solidFill>
                  <a:srgbClr val="000000"/>
                </a:solidFill>
                <a:latin typeface="+mn-lt"/>
                <a:ea typeface="+mn-ea"/>
                <a:cs typeface="+mn-cs"/>
              </a:defRPr>
            </a:lvl3pPr>
            <a:lvl4pPr marL="1371600" algn="l" defTabSz="914400" rtl="0" eaLnBrk="1" latinLnBrk="0" hangingPunct="1">
              <a:defRPr sz="1800" kern="1200">
                <a:solidFill>
                  <a:srgbClr val="000000"/>
                </a:solidFill>
                <a:latin typeface="+mn-lt"/>
                <a:ea typeface="+mn-ea"/>
                <a:cs typeface="+mn-cs"/>
              </a:defRPr>
            </a:lvl4pPr>
            <a:lvl5pPr marL="1828800" algn="l" defTabSz="914400" rtl="0" eaLnBrk="1" latinLnBrk="0" hangingPunct="1">
              <a:defRPr sz="1800" kern="1200">
                <a:solidFill>
                  <a:srgbClr val="000000"/>
                </a:solidFill>
                <a:latin typeface="+mn-lt"/>
                <a:ea typeface="+mn-ea"/>
                <a:cs typeface="+mn-cs"/>
              </a:defRPr>
            </a:lvl5pPr>
            <a:lvl6pPr marL="2286000" algn="l" defTabSz="914400" rtl="0" eaLnBrk="1" latinLnBrk="0" hangingPunct="1">
              <a:defRPr sz="1800" kern="1200">
                <a:solidFill>
                  <a:srgbClr val="000000"/>
                </a:solidFill>
                <a:latin typeface="+mn-lt"/>
                <a:ea typeface="+mn-ea"/>
                <a:cs typeface="+mn-cs"/>
              </a:defRPr>
            </a:lvl6pPr>
            <a:lvl7pPr marL="2743200" algn="l" defTabSz="914400" rtl="0" eaLnBrk="1" latinLnBrk="0" hangingPunct="1">
              <a:defRPr sz="1800" kern="1200">
                <a:solidFill>
                  <a:srgbClr val="000000"/>
                </a:solidFill>
                <a:latin typeface="+mn-lt"/>
                <a:ea typeface="+mn-ea"/>
                <a:cs typeface="+mn-cs"/>
              </a:defRPr>
            </a:lvl7pPr>
            <a:lvl8pPr marL="3200400" algn="l" defTabSz="914400" rtl="0" eaLnBrk="1" latinLnBrk="0" hangingPunct="1">
              <a:defRPr sz="1800" kern="1200">
                <a:solidFill>
                  <a:srgbClr val="000000"/>
                </a:solidFill>
                <a:latin typeface="+mn-lt"/>
                <a:ea typeface="+mn-ea"/>
                <a:cs typeface="+mn-cs"/>
              </a:defRPr>
            </a:lvl8pPr>
            <a:lvl9pPr marL="3657600" algn="l" defTabSz="914400" rtl="0" eaLnBrk="1" latinLnBrk="0" hangingPunct="1">
              <a:defRPr sz="1800" kern="1200">
                <a:solidFill>
                  <a:srgbClr val="000000"/>
                </a:solidFill>
                <a:latin typeface="+mn-lt"/>
                <a:ea typeface="+mn-ea"/>
                <a:cs typeface="+mn-cs"/>
              </a:defRPr>
            </a:lvl9pPr>
          </a:lstStyle>
          <a:p>
            <a:pPr algn="ctr"/>
            <a:endParaRPr lang="en-US" dirty="0"/>
          </a:p>
        </p:txBody>
      </p:sp>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235" y="1971213"/>
            <a:ext cx="20002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1838" y="5048893"/>
            <a:ext cx="20002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2215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7988" y="1082675"/>
            <a:ext cx="7281020" cy="482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a:xfrm>
            <a:off x="214061" y="295276"/>
            <a:ext cx="9242677" cy="609398"/>
          </a:xfrm>
        </p:spPr>
        <p:txBody>
          <a:bodyPr vert="horz" wrap="square" lIns="146289" tIns="0" rIns="146289" bIns="0" rtlCol="0" anchor="t">
            <a:spAutoFit/>
          </a:bodyPr>
          <a:lstStyle/>
          <a:p>
            <a:r>
              <a:rPr lang="en-US" sz="4400" dirty="0" smtClean="0"/>
              <a:t>…and then select </a:t>
            </a:r>
            <a:r>
              <a:rPr lang="en-US" sz="4400" dirty="0"/>
              <a:t>an existing lead</a:t>
            </a:r>
          </a:p>
        </p:txBody>
      </p:sp>
      <p:sp>
        <p:nvSpPr>
          <p:cNvPr id="11" name="MouseClick"/>
          <p:cNvSpPr/>
          <p:nvPr/>
        </p:nvSpPr>
        <p:spPr>
          <a:xfrm rot="20359169">
            <a:off x="1296292" y="3330215"/>
            <a:ext cx="151053" cy="247694"/>
          </a:xfrm>
          <a:custGeom>
            <a:avLst/>
            <a:gdLst>
              <a:gd name="connsiteX0" fmla="*/ 0 w 592890"/>
              <a:gd name="connsiteY0" fmla="*/ 806746 h 997971"/>
              <a:gd name="connsiteX1" fmla="*/ 296445 w 592890"/>
              <a:gd name="connsiteY1" fmla="*/ 0 h 997971"/>
              <a:gd name="connsiteX2" fmla="*/ 592890 w 592890"/>
              <a:gd name="connsiteY2" fmla="*/ 806746 h 997971"/>
              <a:gd name="connsiteX3" fmla="*/ 386188 w 592890"/>
              <a:gd name="connsiteY3" fmla="*/ 806746 h 997971"/>
              <a:gd name="connsiteX4" fmla="*/ 386188 w 592890"/>
              <a:gd name="connsiteY4" fmla="*/ 997971 h 997971"/>
              <a:gd name="connsiteX5" fmla="*/ 206702 w 592890"/>
              <a:gd name="connsiteY5" fmla="*/ 997971 h 997971"/>
              <a:gd name="connsiteX6" fmla="*/ 206702 w 592890"/>
              <a:gd name="connsiteY6" fmla="*/ 806746 h 997971"/>
              <a:gd name="connsiteX7" fmla="*/ 0 w 592890"/>
              <a:gd name="connsiteY7" fmla="*/ 806746 h 997971"/>
              <a:gd name="connsiteX0" fmla="*/ 0 w 592890"/>
              <a:gd name="connsiteY0" fmla="*/ 806746 h 997971"/>
              <a:gd name="connsiteX1" fmla="*/ 296445 w 592890"/>
              <a:gd name="connsiteY1" fmla="*/ 0 h 997971"/>
              <a:gd name="connsiteX2" fmla="*/ 592890 w 592890"/>
              <a:gd name="connsiteY2" fmla="*/ 806746 h 997971"/>
              <a:gd name="connsiteX3" fmla="*/ 386188 w 592890"/>
              <a:gd name="connsiteY3" fmla="*/ 766438 h 997971"/>
              <a:gd name="connsiteX4" fmla="*/ 386188 w 592890"/>
              <a:gd name="connsiteY4" fmla="*/ 997971 h 997971"/>
              <a:gd name="connsiteX5" fmla="*/ 206702 w 592890"/>
              <a:gd name="connsiteY5" fmla="*/ 997971 h 997971"/>
              <a:gd name="connsiteX6" fmla="*/ 206702 w 592890"/>
              <a:gd name="connsiteY6" fmla="*/ 806746 h 997971"/>
              <a:gd name="connsiteX7" fmla="*/ 0 w 592890"/>
              <a:gd name="connsiteY7" fmla="*/ 806746 h 997971"/>
              <a:gd name="connsiteX0" fmla="*/ 0 w 592890"/>
              <a:gd name="connsiteY0" fmla="*/ 806746 h 997971"/>
              <a:gd name="connsiteX1" fmla="*/ 296445 w 592890"/>
              <a:gd name="connsiteY1" fmla="*/ 0 h 997971"/>
              <a:gd name="connsiteX2" fmla="*/ 592890 w 592890"/>
              <a:gd name="connsiteY2" fmla="*/ 806746 h 997971"/>
              <a:gd name="connsiteX3" fmla="*/ 386188 w 592890"/>
              <a:gd name="connsiteY3" fmla="*/ 766438 h 997971"/>
              <a:gd name="connsiteX4" fmla="*/ 386188 w 592890"/>
              <a:gd name="connsiteY4" fmla="*/ 997971 h 997971"/>
              <a:gd name="connsiteX5" fmla="*/ 206702 w 592890"/>
              <a:gd name="connsiteY5" fmla="*/ 997971 h 997971"/>
              <a:gd name="connsiteX6" fmla="*/ 206702 w 592890"/>
              <a:gd name="connsiteY6" fmla="*/ 764057 h 997971"/>
              <a:gd name="connsiteX7" fmla="*/ 0 w 592890"/>
              <a:gd name="connsiteY7" fmla="*/ 806746 h 997971"/>
              <a:gd name="connsiteX0" fmla="*/ 0 w 592890"/>
              <a:gd name="connsiteY0" fmla="*/ 806746 h 997971"/>
              <a:gd name="connsiteX1" fmla="*/ 296445 w 592890"/>
              <a:gd name="connsiteY1" fmla="*/ 0 h 997971"/>
              <a:gd name="connsiteX2" fmla="*/ 592890 w 592890"/>
              <a:gd name="connsiteY2" fmla="*/ 806746 h 997971"/>
              <a:gd name="connsiteX3" fmla="*/ 386188 w 592890"/>
              <a:gd name="connsiteY3" fmla="*/ 766438 h 997971"/>
              <a:gd name="connsiteX4" fmla="*/ 386188 w 592890"/>
              <a:gd name="connsiteY4" fmla="*/ 997971 h 997971"/>
              <a:gd name="connsiteX5" fmla="*/ 206702 w 592890"/>
              <a:gd name="connsiteY5" fmla="*/ 997971 h 997971"/>
              <a:gd name="connsiteX6" fmla="*/ 206702 w 592890"/>
              <a:gd name="connsiteY6" fmla="*/ 735333 h 997971"/>
              <a:gd name="connsiteX7" fmla="*/ 0 w 592890"/>
              <a:gd name="connsiteY7" fmla="*/ 806746 h 997971"/>
              <a:gd name="connsiteX0" fmla="*/ 0 w 592890"/>
              <a:gd name="connsiteY0" fmla="*/ 806746 h 997971"/>
              <a:gd name="connsiteX1" fmla="*/ 296445 w 592890"/>
              <a:gd name="connsiteY1" fmla="*/ 0 h 997971"/>
              <a:gd name="connsiteX2" fmla="*/ 592890 w 592890"/>
              <a:gd name="connsiteY2" fmla="*/ 806746 h 997971"/>
              <a:gd name="connsiteX3" fmla="*/ 386188 w 592890"/>
              <a:gd name="connsiteY3" fmla="*/ 730570 h 997971"/>
              <a:gd name="connsiteX4" fmla="*/ 386188 w 592890"/>
              <a:gd name="connsiteY4" fmla="*/ 997971 h 997971"/>
              <a:gd name="connsiteX5" fmla="*/ 206702 w 592890"/>
              <a:gd name="connsiteY5" fmla="*/ 997971 h 997971"/>
              <a:gd name="connsiteX6" fmla="*/ 206702 w 592890"/>
              <a:gd name="connsiteY6" fmla="*/ 735333 h 997971"/>
              <a:gd name="connsiteX7" fmla="*/ 0 w 592890"/>
              <a:gd name="connsiteY7" fmla="*/ 806746 h 997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2890" h="997971">
                <a:moveTo>
                  <a:pt x="0" y="806746"/>
                </a:moveTo>
                <a:lnTo>
                  <a:pt x="296445" y="0"/>
                </a:lnTo>
                <a:lnTo>
                  <a:pt x="592890" y="806746"/>
                </a:lnTo>
                <a:lnTo>
                  <a:pt x="386188" y="730570"/>
                </a:lnTo>
                <a:lnTo>
                  <a:pt x="386188" y="997971"/>
                </a:lnTo>
                <a:lnTo>
                  <a:pt x="206702" y="997971"/>
                </a:lnTo>
                <a:lnTo>
                  <a:pt x="206702" y="735333"/>
                </a:lnTo>
                <a:lnTo>
                  <a:pt x="0" y="806746"/>
                </a:lnTo>
                <a:close/>
              </a:path>
            </a:pathLst>
          </a:custGeom>
          <a:solidFill>
            <a:srgbClr val="FFFFFF"/>
          </a:solidFill>
          <a:ln w="3175">
            <a:solidFill>
              <a:srgbClr val="000000">
                <a:lumMod val="85000"/>
                <a:lumOff val="15000"/>
              </a:srgbClr>
            </a:solidFill>
          </a:ln>
          <a:effectLst>
            <a:glow rad="139700">
              <a:srgbClr val="F79646">
                <a:satMod val="175000"/>
                <a:alpha val="40000"/>
              </a:srgbClr>
            </a:glow>
            <a:outerShdw blurRad="25400" dist="25400" dir="2040000" algn="tl" rotWithShape="0">
              <a:prstClr val="black">
                <a:alpha val="20000"/>
              </a:prstClr>
            </a:outerShdw>
          </a:effectLst>
        </p:spPr>
        <p:style>
          <a:lnRef idx="2">
            <a:srgbClr val="4F81BD">
              <a:shade val="50000"/>
            </a:srgbClr>
          </a:lnRef>
          <a:fillRef idx="1">
            <a:srgbClr val="4F81BD"/>
          </a:fillRef>
          <a:effectRef idx="0">
            <a:srgbClr val="4F81BD"/>
          </a:effectRef>
          <a:fontRef idx="minor">
            <a:srgbClr val="000000"/>
          </a:fontRef>
        </p:style>
        <p:txBody>
          <a:bodyPr lIns="97531" tIns="48766" rIns="97531" bIns="48766" rtlCol="0" anchor="ctr"/>
          <a:lstStyle>
            <a:defPPr>
              <a:defRPr lang="en-US"/>
            </a:defPPr>
            <a:lvl1pPr marL="0" algn="l" defTabSz="914400" rtl="0" eaLnBrk="1" latinLnBrk="0" hangingPunct="1">
              <a:defRPr sz="1800" kern="1200">
                <a:solidFill>
                  <a:srgbClr val="000000"/>
                </a:solidFill>
                <a:latin typeface="+mn-lt"/>
                <a:ea typeface="+mn-ea"/>
                <a:cs typeface="+mn-cs"/>
              </a:defRPr>
            </a:lvl1pPr>
            <a:lvl2pPr marL="457200" algn="l" defTabSz="914400" rtl="0" eaLnBrk="1" latinLnBrk="0" hangingPunct="1">
              <a:defRPr sz="1800" kern="1200">
                <a:solidFill>
                  <a:srgbClr val="000000"/>
                </a:solidFill>
                <a:latin typeface="+mn-lt"/>
                <a:ea typeface="+mn-ea"/>
                <a:cs typeface="+mn-cs"/>
              </a:defRPr>
            </a:lvl2pPr>
            <a:lvl3pPr marL="914400" algn="l" defTabSz="914400" rtl="0" eaLnBrk="1" latinLnBrk="0" hangingPunct="1">
              <a:defRPr sz="1800" kern="1200">
                <a:solidFill>
                  <a:srgbClr val="000000"/>
                </a:solidFill>
                <a:latin typeface="+mn-lt"/>
                <a:ea typeface="+mn-ea"/>
                <a:cs typeface="+mn-cs"/>
              </a:defRPr>
            </a:lvl3pPr>
            <a:lvl4pPr marL="1371600" algn="l" defTabSz="914400" rtl="0" eaLnBrk="1" latinLnBrk="0" hangingPunct="1">
              <a:defRPr sz="1800" kern="1200">
                <a:solidFill>
                  <a:srgbClr val="000000"/>
                </a:solidFill>
                <a:latin typeface="+mn-lt"/>
                <a:ea typeface="+mn-ea"/>
                <a:cs typeface="+mn-cs"/>
              </a:defRPr>
            </a:lvl4pPr>
            <a:lvl5pPr marL="1828800" algn="l" defTabSz="914400" rtl="0" eaLnBrk="1" latinLnBrk="0" hangingPunct="1">
              <a:defRPr sz="1800" kern="1200">
                <a:solidFill>
                  <a:srgbClr val="000000"/>
                </a:solidFill>
                <a:latin typeface="+mn-lt"/>
                <a:ea typeface="+mn-ea"/>
                <a:cs typeface="+mn-cs"/>
              </a:defRPr>
            </a:lvl5pPr>
            <a:lvl6pPr marL="2286000" algn="l" defTabSz="914400" rtl="0" eaLnBrk="1" latinLnBrk="0" hangingPunct="1">
              <a:defRPr sz="1800" kern="1200">
                <a:solidFill>
                  <a:srgbClr val="000000"/>
                </a:solidFill>
                <a:latin typeface="+mn-lt"/>
                <a:ea typeface="+mn-ea"/>
                <a:cs typeface="+mn-cs"/>
              </a:defRPr>
            </a:lvl6pPr>
            <a:lvl7pPr marL="2743200" algn="l" defTabSz="914400" rtl="0" eaLnBrk="1" latinLnBrk="0" hangingPunct="1">
              <a:defRPr sz="1800" kern="1200">
                <a:solidFill>
                  <a:srgbClr val="000000"/>
                </a:solidFill>
                <a:latin typeface="+mn-lt"/>
                <a:ea typeface="+mn-ea"/>
                <a:cs typeface="+mn-cs"/>
              </a:defRPr>
            </a:lvl7pPr>
            <a:lvl8pPr marL="3200400" algn="l" defTabSz="914400" rtl="0" eaLnBrk="1" latinLnBrk="0" hangingPunct="1">
              <a:defRPr sz="1800" kern="1200">
                <a:solidFill>
                  <a:srgbClr val="000000"/>
                </a:solidFill>
                <a:latin typeface="+mn-lt"/>
                <a:ea typeface="+mn-ea"/>
                <a:cs typeface="+mn-cs"/>
              </a:defRPr>
            </a:lvl8pPr>
            <a:lvl9pPr marL="3657600" algn="l" defTabSz="914400" rtl="0" eaLnBrk="1" latinLnBrk="0" hangingPunct="1">
              <a:defRPr sz="1800" kern="1200">
                <a:solidFill>
                  <a:srgbClr val="000000"/>
                </a:solidFill>
                <a:latin typeface="+mn-lt"/>
                <a:ea typeface="+mn-ea"/>
                <a:cs typeface="+mn-cs"/>
              </a:defRPr>
            </a:lvl9pPr>
          </a:lstStyle>
          <a:p>
            <a:pPr algn="ctr"/>
            <a:endParaRPr lang="en-US" dirty="0"/>
          </a:p>
        </p:txBody>
      </p: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550" y="1209107"/>
            <a:ext cx="291201"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2632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14061" y="295276"/>
            <a:ext cx="9242677" cy="609398"/>
          </a:xfrm>
        </p:spPr>
        <p:txBody>
          <a:bodyPr vert="horz" wrap="square" lIns="146289" tIns="0" rIns="146289" bIns="0" rtlCol="0" anchor="t">
            <a:spAutoFit/>
          </a:bodyPr>
          <a:lstStyle/>
          <a:p>
            <a:r>
              <a:rPr lang="en-US" sz="4400" dirty="0"/>
              <a:t>check out </a:t>
            </a:r>
            <a:r>
              <a:rPr lang="en-US" sz="4400" dirty="0" smtClean="0"/>
              <a:t>the business process for leads</a:t>
            </a:r>
            <a:endParaRPr lang="en-US" sz="4400" dirty="0"/>
          </a:p>
        </p:txBody>
      </p:sp>
      <p:sp>
        <p:nvSpPr>
          <p:cNvPr id="15" name="Rectangle 14"/>
          <p:cNvSpPr/>
          <p:nvPr/>
        </p:nvSpPr>
        <p:spPr>
          <a:xfrm>
            <a:off x="250572" y="1006384"/>
            <a:ext cx="8482265" cy="892552"/>
          </a:xfrm>
          <a:prstGeom prst="rect">
            <a:avLst/>
          </a:prstGeom>
        </p:spPr>
        <p:txBody>
          <a:bodyPr wrap="square">
            <a:spAutoFit/>
          </a:bodyPr>
          <a:lstStyle/>
          <a:p>
            <a:pPr>
              <a:spcBef>
                <a:spcPts val="1200"/>
              </a:spcBef>
            </a:pPr>
            <a:r>
              <a:rPr lang="en-US" sz="1400" dirty="0" smtClean="0">
                <a:latin typeface="Segoe UI" panose="020B0502040204020203" pitchFamily="34" charset="0"/>
                <a:ea typeface="Segoe UI" panose="020B0502040204020203" pitchFamily="34" charset="0"/>
                <a:cs typeface="Segoe UI" panose="020B0502040204020203" pitchFamily="34" charset="0"/>
              </a:rPr>
              <a:t>When you work with a lead, the process bar shows </a:t>
            </a:r>
            <a:r>
              <a:rPr lang="en-US" sz="1400" dirty="0">
                <a:latin typeface="Segoe UI" panose="020B0502040204020203" pitchFamily="34" charset="0"/>
                <a:ea typeface="Segoe UI" panose="020B0502040204020203" pitchFamily="34" charset="0"/>
                <a:cs typeface="Segoe UI" panose="020B0502040204020203" pitchFamily="34" charset="0"/>
              </a:rPr>
              <a:t>you </a:t>
            </a:r>
            <a:r>
              <a:rPr lang="en-US" sz="1400" dirty="0" smtClean="0">
                <a:latin typeface="Segoe UI" panose="020B0502040204020203" pitchFamily="34" charset="0"/>
                <a:ea typeface="Segoe UI" panose="020B0502040204020203" pitchFamily="34" charset="0"/>
                <a:cs typeface="Segoe UI" panose="020B0502040204020203" pitchFamily="34" charset="0"/>
              </a:rPr>
              <a:t>all the </a:t>
            </a:r>
            <a:r>
              <a:rPr lang="en-US" sz="1400" dirty="0">
                <a:latin typeface="Segoe UI" panose="020B0502040204020203" pitchFamily="34" charset="0"/>
                <a:ea typeface="Segoe UI" panose="020B0502040204020203" pitchFamily="34" charset="0"/>
                <a:cs typeface="Segoe UI" panose="020B0502040204020203" pitchFamily="34" charset="0"/>
              </a:rPr>
              <a:t>steps you </a:t>
            </a:r>
            <a:r>
              <a:rPr lang="en-US" sz="1400" dirty="0" smtClean="0">
                <a:latin typeface="Segoe UI" panose="020B0502040204020203" pitchFamily="34" charset="0"/>
                <a:ea typeface="Segoe UI" panose="020B0502040204020203" pitchFamily="34" charset="0"/>
                <a:cs typeface="Segoe UI" panose="020B0502040204020203" pitchFamily="34" charset="0"/>
              </a:rPr>
              <a:t>need to follow to complete each stage successfully. It’s your </a:t>
            </a:r>
            <a:r>
              <a:rPr lang="en-US" sz="1400" dirty="0">
                <a:latin typeface="Segoe UI" panose="020B0502040204020203" pitchFamily="34" charset="0"/>
                <a:ea typeface="Segoe UI" panose="020B0502040204020203" pitchFamily="34" charset="0"/>
                <a:cs typeface="Segoe UI" panose="020B0502040204020203" pitchFamily="34" charset="0"/>
              </a:rPr>
              <a:t>roadmap to getting </a:t>
            </a:r>
            <a:r>
              <a:rPr lang="en-US" sz="1400" dirty="0" smtClean="0">
                <a:latin typeface="Segoe UI" panose="020B0502040204020203" pitchFamily="34" charset="0"/>
                <a:ea typeface="Segoe UI" panose="020B0502040204020203" pitchFamily="34" charset="0"/>
                <a:cs typeface="Segoe UI" panose="020B0502040204020203" pitchFamily="34" charset="0"/>
              </a:rPr>
              <a:t>things done.</a:t>
            </a:r>
            <a:endParaRPr lang="en-US" sz="1400" dirty="0">
              <a:latin typeface="Segoe UI" panose="020B0502040204020203" pitchFamily="34" charset="0"/>
              <a:ea typeface="Segoe UI" panose="020B0502040204020203" pitchFamily="34" charset="0"/>
              <a:cs typeface="Segoe UI" panose="020B0502040204020203" pitchFamily="34" charset="0"/>
            </a:endParaRPr>
          </a:p>
          <a:p>
            <a:pPr>
              <a:spcBef>
                <a:spcPts val="1200"/>
              </a:spcBef>
            </a:pPr>
            <a:r>
              <a:rPr lang="en-US" sz="1400" dirty="0">
                <a:latin typeface="Segoe UI" panose="020B0502040204020203" pitchFamily="34" charset="0"/>
                <a:ea typeface="Segoe UI" panose="020B0502040204020203" pitchFamily="34" charset="0"/>
                <a:cs typeface="Segoe UI" panose="020B0502040204020203" pitchFamily="34" charset="0"/>
              </a:rPr>
              <a:t> </a:t>
            </a:r>
          </a:p>
        </p:txBody>
      </p:sp>
      <p:sp>
        <p:nvSpPr>
          <p:cNvPr id="3" name="Rectangle 2"/>
          <p:cNvSpPr/>
          <p:nvPr/>
        </p:nvSpPr>
        <p:spPr bwMode="auto">
          <a:xfrm>
            <a:off x="2408237" y="2354262"/>
            <a:ext cx="762000" cy="304800"/>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6" name="Rectangle 5"/>
          <p:cNvSpPr/>
          <p:nvPr/>
        </p:nvSpPr>
        <p:spPr bwMode="auto">
          <a:xfrm>
            <a:off x="1924049" y="3734025"/>
            <a:ext cx="280307" cy="76200"/>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12" name="Rectangle 11"/>
          <p:cNvSpPr/>
          <p:nvPr/>
        </p:nvSpPr>
        <p:spPr bwMode="auto">
          <a:xfrm>
            <a:off x="1706110" y="3861932"/>
            <a:ext cx="247875" cy="76200"/>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p:txBody>
      </p:sp>
      <p:pic>
        <p:nvPicPr>
          <p:cNvPr id="13"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a:stretch/>
        </p:blipFill>
        <p:spPr bwMode="auto">
          <a:xfrm>
            <a:off x="352798" y="1663606"/>
            <a:ext cx="8858249" cy="2274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13"/>
          <p:cNvPicPr/>
          <p:nvPr/>
        </p:nvPicPr>
        <p:blipFill rotWithShape="1">
          <a:blip r:embed="rId4">
            <a:extLst>
              <a:ext uri="{28A0092B-C50C-407E-A947-70E740481C1C}">
                <a14:useLocalDpi xmlns:a14="http://schemas.microsoft.com/office/drawing/2010/main" val="0"/>
              </a:ext>
            </a:extLst>
          </a:blip>
          <a:srcRect/>
          <a:stretch/>
        </p:blipFill>
        <p:spPr bwMode="auto">
          <a:xfrm>
            <a:off x="7305669" y="1690685"/>
            <a:ext cx="1171951" cy="310638"/>
          </a:xfrm>
          <a:prstGeom prst="rect">
            <a:avLst/>
          </a:prstGeom>
          <a:noFill/>
          <a:ln w="9525">
            <a:noFill/>
            <a:miter lim="800000"/>
            <a:headEnd/>
            <a:tailEnd/>
          </a:ln>
        </p:spPr>
      </p:pic>
      <p:pic>
        <p:nvPicPr>
          <p:cNvPr id="307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2797" y="2078038"/>
            <a:ext cx="8858249" cy="1928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Line Callout 1 (Accent Bar) 15"/>
          <p:cNvSpPr/>
          <p:nvPr/>
        </p:nvSpPr>
        <p:spPr bwMode="auto">
          <a:xfrm rot="5400000" flipH="1">
            <a:off x="5565070" y="3501312"/>
            <a:ext cx="738664" cy="2171041"/>
          </a:xfrm>
          <a:prstGeom prst="accentCallout1">
            <a:avLst>
              <a:gd name="adj1" fmla="val 49005"/>
              <a:gd name="adj2" fmla="val 102114"/>
              <a:gd name="adj3" fmla="val 89411"/>
              <a:gd name="adj4" fmla="val 223665"/>
            </a:avLst>
          </a:prstGeom>
          <a:ln>
            <a:solidFill>
              <a:schemeClr val="accent5"/>
            </a:solidFill>
            <a:tailEnd type="diamond"/>
          </a:ln>
        </p:spPr>
        <p:txBody>
          <a:bodyPr vert="vert270" wrap="square">
            <a:spAutoFit/>
          </a:bodyPr>
          <a:lstStyle/>
          <a:p>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A </a:t>
            </a:r>
            <a:r>
              <a:rPr lang="en-US" sz="1200" smtClean="0">
                <a:solidFill>
                  <a:schemeClr val="tx1"/>
                </a:solidFill>
                <a:latin typeface="Segoe UI" panose="020B0502040204020203" pitchFamily="34" charset="0"/>
                <a:ea typeface="Segoe UI" panose="020B0502040204020203" pitchFamily="34" charset="0"/>
                <a:cs typeface="Segoe UI" panose="020B0502040204020203" pitchFamily="34" charset="0"/>
              </a:rPr>
              <a:t>lock means this </a:t>
            </a: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stage moves the lead to another record type, such as an opportunity.</a:t>
            </a:r>
            <a:endPar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sp>
        <p:nvSpPr>
          <p:cNvPr id="18" name="Line Callout 1 (Accent Bar) 17"/>
          <p:cNvSpPr/>
          <p:nvPr/>
        </p:nvSpPr>
        <p:spPr bwMode="auto">
          <a:xfrm rot="5400000">
            <a:off x="3266577" y="4121159"/>
            <a:ext cx="923330" cy="1116013"/>
          </a:xfrm>
          <a:prstGeom prst="accentCallout1">
            <a:avLst>
              <a:gd name="adj1" fmla="val 28921"/>
              <a:gd name="adj2" fmla="val -129"/>
              <a:gd name="adj3" fmla="val 106343"/>
              <a:gd name="adj4" fmla="val -42947"/>
            </a:avLst>
          </a:prstGeom>
          <a:ln>
            <a:solidFill>
              <a:schemeClr val="accent5"/>
            </a:solidFill>
            <a:tailEnd type="diamond"/>
          </a:ln>
        </p:spPr>
        <p:txBody>
          <a:bodyPr vert="vert270" wrap="square">
            <a:spAutoFit/>
          </a:bodyPr>
          <a:lstStyle/>
          <a:p>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A </a:t>
            </a:r>
            <a:r>
              <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rPr>
              <a:t>check </a:t>
            </a:r>
            <a:r>
              <a:rPr lang="en-US" sz="1200" smtClean="0">
                <a:solidFill>
                  <a:schemeClr val="tx1"/>
                </a:solidFill>
                <a:latin typeface="Segoe UI" panose="020B0502040204020203" pitchFamily="34" charset="0"/>
                <a:ea typeface="Segoe UI" panose="020B0502040204020203" pitchFamily="34" charset="0"/>
                <a:cs typeface="Segoe UI" panose="020B0502040204020203" pitchFamily="34" charset="0"/>
              </a:rPr>
              <a:t>mark means the </a:t>
            </a: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step is complete.</a:t>
            </a:r>
            <a:endPar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sp>
        <p:nvSpPr>
          <p:cNvPr id="17" name="Line Callout 1 (Accent Bar) 16"/>
          <p:cNvSpPr/>
          <p:nvPr/>
        </p:nvSpPr>
        <p:spPr bwMode="auto">
          <a:xfrm rot="5400000">
            <a:off x="1050253" y="3876044"/>
            <a:ext cx="553998" cy="1236910"/>
          </a:xfrm>
          <a:prstGeom prst="accentCallout1">
            <a:avLst>
              <a:gd name="adj1" fmla="val 61347"/>
              <a:gd name="adj2" fmla="val 3281"/>
              <a:gd name="adj3" fmla="val 103156"/>
              <a:gd name="adj4" fmla="val -181184"/>
            </a:avLst>
          </a:prstGeom>
          <a:ln>
            <a:solidFill>
              <a:schemeClr val="accent5"/>
            </a:solidFill>
            <a:tailEnd type="diamond"/>
          </a:ln>
        </p:spPr>
        <p:txBody>
          <a:bodyPr vert="vert270" wrap="square">
            <a:spAutoFit/>
          </a:bodyPr>
          <a:lstStyle/>
          <a:p>
            <a:r>
              <a:rPr lang="en-US" sz="1200" dirty="0">
                <a:latin typeface="Segoe UI" panose="020B0502040204020203" pitchFamily="34" charset="0"/>
                <a:ea typeface="Segoe UI" panose="020B0502040204020203" pitchFamily="34" charset="0"/>
                <a:cs typeface="Segoe UI" panose="020B0502040204020203" pitchFamily="34" charset="0"/>
              </a:rPr>
              <a:t>A</a:t>
            </a:r>
            <a:r>
              <a:rPr lang="en-US" sz="1200" dirty="0" smtClean="0">
                <a:latin typeface="Segoe UI" panose="020B0502040204020203" pitchFamily="34" charset="0"/>
                <a:ea typeface="Segoe UI" panose="020B0502040204020203" pitchFamily="34" charset="0"/>
                <a:cs typeface="Segoe UI" panose="020B0502040204020203" pitchFamily="34" charset="0"/>
              </a:rPr>
              <a:t> </a:t>
            </a:r>
            <a:r>
              <a:rPr lang="en-US" sz="1200" smtClean="0">
                <a:latin typeface="Segoe UI" panose="020B0502040204020203" pitchFamily="34" charset="0"/>
                <a:ea typeface="Segoe UI" panose="020B0502040204020203" pitchFamily="34" charset="0"/>
                <a:cs typeface="Segoe UI" panose="020B0502040204020203" pitchFamily="34" charset="0"/>
              </a:rPr>
              <a:t>flag shows </a:t>
            </a:r>
            <a:r>
              <a:rPr lang="en-US" sz="1200" dirty="0" smtClean="0">
                <a:latin typeface="Segoe UI" panose="020B0502040204020203" pitchFamily="34" charset="0"/>
                <a:ea typeface="Segoe UI" panose="020B0502040204020203" pitchFamily="34" charset="0"/>
                <a:cs typeface="Segoe UI" panose="020B0502040204020203" pitchFamily="34" charset="0"/>
              </a:rPr>
              <a:t>the c</a:t>
            </a: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urrent stage.</a:t>
            </a:r>
          </a:p>
        </p:txBody>
      </p:sp>
      <p:pic>
        <p:nvPicPr>
          <p:cNvPr id="2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08947" y="2838107"/>
            <a:ext cx="638912" cy="159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8643" y="1731704"/>
            <a:ext cx="27833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8046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2408237" y="2354262"/>
            <a:ext cx="762000" cy="304800"/>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6" name="Rectangle 5"/>
          <p:cNvSpPr/>
          <p:nvPr/>
        </p:nvSpPr>
        <p:spPr bwMode="auto">
          <a:xfrm>
            <a:off x="1924049" y="3734025"/>
            <a:ext cx="280307" cy="76200"/>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12" name="Rectangle 11"/>
          <p:cNvSpPr/>
          <p:nvPr/>
        </p:nvSpPr>
        <p:spPr bwMode="auto">
          <a:xfrm>
            <a:off x="1706110" y="3861932"/>
            <a:ext cx="247875" cy="76200"/>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p:txBody>
      </p:sp>
      <p:pic>
        <p:nvPicPr>
          <p:cNvPr id="13"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a:stretch/>
        </p:blipFill>
        <p:spPr bwMode="auto">
          <a:xfrm>
            <a:off x="352798" y="1663606"/>
            <a:ext cx="8858249" cy="2274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13"/>
          <p:cNvPicPr/>
          <p:nvPr/>
        </p:nvPicPr>
        <p:blipFill rotWithShape="1">
          <a:blip r:embed="rId4">
            <a:extLst>
              <a:ext uri="{28A0092B-C50C-407E-A947-70E740481C1C}">
                <a14:useLocalDpi xmlns:a14="http://schemas.microsoft.com/office/drawing/2010/main" val="0"/>
              </a:ext>
            </a:extLst>
          </a:blip>
          <a:srcRect/>
          <a:stretch/>
        </p:blipFill>
        <p:spPr bwMode="auto">
          <a:xfrm>
            <a:off x="7305669" y="1690685"/>
            <a:ext cx="1171951" cy="310638"/>
          </a:xfrm>
          <a:prstGeom prst="rect">
            <a:avLst/>
          </a:prstGeom>
          <a:noFill/>
          <a:ln w="9525">
            <a:noFill/>
            <a:miter lim="800000"/>
            <a:headEnd/>
            <a:tailEnd/>
          </a:ln>
        </p:spPr>
      </p:pic>
      <p:sp>
        <p:nvSpPr>
          <p:cNvPr id="19" name="Title 4"/>
          <p:cNvSpPr>
            <a:spLocks noGrp="1"/>
          </p:cNvSpPr>
          <p:nvPr>
            <p:ph type="title"/>
          </p:nvPr>
        </p:nvSpPr>
        <p:spPr>
          <a:xfrm>
            <a:off x="214061" y="295276"/>
            <a:ext cx="9242677" cy="609398"/>
          </a:xfrm>
        </p:spPr>
        <p:txBody>
          <a:bodyPr vert="horz" wrap="square" lIns="146289" tIns="0" rIns="146289" bIns="0" rtlCol="0" anchor="t">
            <a:spAutoFit/>
          </a:bodyPr>
          <a:lstStyle/>
          <a:p>
            <a:r>
              <a:rPr lang="en-US" sz="4400" dirty="0"/>
              <a:t>e</a:t>
            </a:r>
            <a:r>
              <a:rPr lang="en-US" sz="4400" dirty="0" smtClean="0"/>
              <a:t>nter data to complete each step</a:t>
            </a:r>
            <a:endParaRPr lang="en-US" sz="4400" dirty="0"/>
          </a:p>
        </p:txBody>
      </p:sp>
      <p:sp>
        <p:nvSpPr>
          <p:cNvPr id="20" name="Rectangle 19"/>
          <p:cNvSpPr/>
          <p:nvPr/>
        </p:nvSpPr>
        <p:spPr>
          <a:xfrm>
            <a:off x="250573" y="1006384"/>
            <a:ext cx="7948864" cy="307777"/>
          </a:xfrm>
          <a:prstGeom prst="rect">
            <a:avLst/>
          </a:prstGeom>
        </p:spPr>
        <p:txBody>
          <a:bodyPr wrap="square">
            <a:spAutoFit/>
          </a:bodyPr>
          <a:lstStyle/>
          <a:p>
            <a:pPr>
              <a:spcBef>
                <a:spcPts val="1200"/>
              </a:spcBef>
            </a:pPr>
            <a:r>
              <a:rPr lang="en-US" sz="1400" dirty="0" smtClean="0">
                <a:latin typeface="Segoe UI" panose="020B0502040204020203" pitchFamily="34" charset="0"/>
                <a:ea typeface="Segoe UI" panose="020B0502040204020203" pitchFamily="34" charset="0"/>
                <a:cs typeface="Segoe UI" panose="020B0502040204020203" pitchFamily="34" charset="0"/>
              </a:rPr>
              <a:t>You can edit fields directly on the process bar.</a:t>
            </a:r>
            <a:endParaRPr lang="en-US" sz="1400" dirty="0">
              <a:latin typeface="Segoe UI" panose="020B0502040204020203" pitchFamily="34" charset="0"/>
              <a:ea typeface="Segoe UI" panose="020B0502040204020203" pitchFamily="34" charset="0"/>
              <a:cs typeface="Segoe UI" panose="020B0502040204020203" pitchFamily="34" charset="0"/>
            </a:endParaRPr>
          </a:p>
        </p:txBody>
      </p:sp>
      <p:pic>
        <p:nvPicPr>
          <p:cNvPr id="410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2798" y="2034720"/>
            <a:ext cx="8858249" cy="1926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Line Callout 1 (Accent Bar) 15"/>
          <p:cNvSpPr/>
          <p:nvPr/>
        </p:nvSpPr>
        <p:spPr bwMode="auto">
          <a:xfrm rot="5400000" flipH="1">
            <a:off x="4227923" y="3213186"/>
            <a:ext cx="1107996" cy="3795045"/>
          </a:xfrm>
          <a:prstGeom prst="accentCallout1">
            <a:avLst>
              <a:gd name="adj1" fmla="val 49005"/>
              <a:gd name="adj2" fmla="val 102114"/>
              <a:gd name="adj3" fmla="val 55528"/>
              <a:gd name="adj4" fmla="val 197016"/>
            </a:avLst>
          </a:prstGeom>
          <a:ln>
            <a:solidFill>
              <a:schemeClr val="accent5"/>
            </a:solidFill>
            <a:tailEnd type="diamond"/>
          </a:ln>
        </p:spPr>
        <p:txBody>
          <a:bodyPr vert="vert270" wrap="square">
            <a:spAutoFit/>
          </a:bodyPr>
          <a:lstStyle/>
          <a:p>
            <a:r>
              <a:rPr lang="en-US" sz="1200"/>
              <a:t>Choose a field within a step to type in details</a:t>
            </a:r>
            <a:r>
              <a:rPr lang="en-US" sz="1200" smtClean="0"/>
              <a:t>.</a:t>
            </a:r>
          </a:p>
          <a:p>
            <a:r>
              <a:rPr lang="en-US" sz="1200" smtClean="0"/>
              <a:t> </a:t>
            </a:r>
            <a:r>
              <a:rPr lang="en-US" sz="1200"/>
              <a:t/>
            </a:r>
            <a:br>
              <a:rPr lang="en-US" sz="1200"/>
            </a:br>
            <a:r>
              <a:rPr lang="en-US" sz="1200"/>
              <a:t>Steps automatically receive a check mark when you complete them.</a:t>
            </a:r>
          </a:p>
          <a:p>
            <a:endPar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pic>
        <p:nvPicPr>
          <p:cNvPr id="21"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41865" y="2795038"/>
            <a:ext cx="638912" cy="159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0016" y="1759035"/>
            <a:ext cx="261086"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5440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2408237" y="2354262"/>
            <a:ext cx="762000" cy="304800"/>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6" name="Rectangle 5"/>
          <p:cNvSpPr/>
          <p:nvPr/>
        </p:nvSpPr>
        <p:spPr bwMode="auto">
          <a:xfrm>
            <a:off x="1924049" y="3734025"/>
            <a:ext cx="280307" cy="76200"/>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12" name="Rectangle 11"/>
          <p:cNvSpPr/>
          <p:nvPr/>
        </p:nvSpPr>
        <p:spPr bwMode="auto">
          <a:xfrm>
            <a:off x="1706110" y="3861932"/>
            <a:ext cx="247875" cy="76200"/>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p:txBody>
      </p:sp>
      <p:pic>
        <p:nvPicPr>
          <p:cNvPr id="13"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a:stretch/>
        </p:blipFill>
        <p:spPr bwMode="auto">
          <a:xfrm>
            <a:off x="352798" y="1663606"/>
            <a:ext cx="8858249" cy="2274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13"/>
          <p:cNvPicPr/>
          <p:nvPr/>
        </p:nvPicPr>
        <p:blipFill rotWithShape="1">
          <a:blip r:embed="rId4">
            <a:extLst>
              <a:ext uri="{28A0092B-C50C-407E-A947-70E740481C1C}">
                <a14:useLocalDpi xmlns:a14="http://schemas.microsoft.com/office/drawing/2010/main" val="0"/>
              </a:ext>
            </a:extLst>
          </a:blip>
          <a:srcRect/>
          <a:stretch/>
        </p:blipFill>
        <p:spPr bwMode="auto">
          <a:xfrm>
            <a:off x="7305669" y="1690685"/>
            <a:ext cx="1171951" cy="310638"/>
          </a:xfrm>
          <a:prstGeom prst="rect">
            <a:avLst/>
          </a:prstGeom>
          <a:noFill/>
          <a:ln w="9525">
            <a:noFill/>
            <a:miter lim="800000"/>
            <a:headEnd/>
            <a:tailEnd/>
          </a:ln>
        </p:spPr>
      </p:pic>
      <p:sp>
        <p:nvSpPr>
          <p:cNvPr id="18" name="Title 4"/>
          <p:cNvSpPr>
            <a:spLocks noGrp="1"/>
          </p:cNvSpPr>
          <p:nvPr>
            <p:ph type="title"/>
          </p:nvPr>
        </p:nvSpPr>
        <p:spPr>
          <a:xfrm>
            <a:off x="214061" y="295276"/>
            <a:ext cx="9242677" cy="609398"/>
          </a:xfrm>
        </p:spPr>
        <p:txBody>
          <a:bodyPr vert="horz" wrap="square" lIns="146289" tIns="0" rIns="146289" bIns="0" rtlCol="0" anchor="t">
            <a:spAutoFit/>
          </a:bodyPr>
          <a:lstStyle/>
          <a:p>
            <a:r>
              <a:rPr lang="en-US" sz="4400" dirty="0" smtClean="0"/>
              <a:t>visualize </a:t>
            </a:r>
            <a:r>
              <a:rPr lang="en-US" sz="4400" dirty="0"/>
              <a:t>your </a:t>
            </a:r>
            <a:r>
              <a:rPr lang="en-US" sz="4400" dirty="0" smtClean="0"/>
              <a:t>progress</a:t>
            </a:r>
            <a:endParaRPr lang="en-US" sz="4400" dirty="0"/>
          </a:p>
        </p:txBody>
      </p:sp>
      <p:sp>
        <p:nvSpPr>
          <p:cNvPr id="22" name="Rectangle 21"/>
          <p:cNvSpPr/>
          <p:nvPr/>
        </p:nvSpPr>
        <p:spPr>
          <a:xfrm>
            <a:off x="250572" y="1006384"/>
            <a:ext cx="9206165" cy="307777"/>
          </a:xfrm>
          <a:prstGeom prst="rect">
            <a:avLst/>
          </a:prstGeom>
        </p:spPr>
        <p:txBody>
          <a:bodyPr wrap="square">
            <a:spAutoFit/>
          </a:bodyPr>
          <a:lstStyle/>
          <a:p>
            <a:pPr>
              <a:spcBef>
                <a:spcPts val="1200"/>
              </a:spcBef>
            </a:pPr>
            <a:r>
              <a:rPr lang="en-US" sz="1400" dirty="0" smtClean="0">
                <a:latin typeface="Segoe UI" panose="020B0502040204020203" pitchFamily="34" charset="0"/>
                <a:ea typeface="Segoe UI" panose="020B0502040204020203" pitchFamily="34" charset="0"/>
                <a:cs typeface="Segoe UI" panose="020B0502040204020203" pitchFamily="34" charset="0"/>
              </a:rPr>
              <a:t>As you complete the steps, each stage provides </a:t>
            </a:r>
            <a:r>
              <a:rPr lang="en-US" sz="1400" dirty="0">
                <a:latin typeface="Segoe UI" panose="020B0502040204020203" pitchFamily="34" charset="0"/>
                <a:ea typeface="Segoe UI" panose="020B0502040204020203" pitchFamily="34" charset="0"/>
                <a:cs typeface="Segoe UI" panose="020B0502040204020203" pitchFamily="34" charset="0"/>
              </a:rPr>
              <a:t>guidance </a:t>
            </a:r>
            <a:r>
              <a:rPr lang="en-US" sz="1400" dirty="0" smtClean="0">
                <a:latin typeface="Segoe UI" panose="020B0502040204020203" pitchFamily="34" charset="0"/>
                <a:ea typeface="Segoe UI" panose="020B0502040204020203" pitchFamily="34" charset="0"/>
                <a:cs typeface="Segoe UI" panose="020B0502040204020203" pitchFamily="34" charset="0"/>
              </a:rPr>
              <a:t>about what to do next, and helps you see your progress.</a:t>
            </a:r>
            <a:endParaRPr lang="en-US" sz="1400" dirty="0">
              <a:latin typeface="Segoe UI" panose="020B0502040204020203" pitchFamily="34" charset="0"/>
              <a:ea typeface="Segoe UI" panose="020B0502040204020203" pitchFamily="34" charset="0"/>
              <a:cs typeface="Segoe UI" panose="020B0502040204020203" pitchFamily="34" charset="0"/>
            </a:endParaRPr>
          </a:p>
        </p:txBody>
      </p:sp>
      <p:pic>
        <p:nvPicPr>
          <p:cNvPr id="512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2323" y="2131142"/>
            <a:ext cx="8850392" cy="1901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43535" y="2850943"/>
            <a:ext cx="638912" cy="159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Line Callout 1 (Accent Bar) 15"/>
          <p:cNvSpPr/>
          <p:nvPr/>
        </p:nvSpPr>
        <p:spPr bwMode="auto">
          <a:xfrm rot="5400000" flipH="1">
            <a:off x="5521972" y="3907439"/>
            <a:ext cx="738664" cy="1788006"/>
          </a:xfrm>
          <a:prstGeom prst="accentCallout1">
            <a:avLst>
              <a:gd name="adj1" fmla="val 49005"/>
              <a:gd name="adj2" fmla="val 102114"/>
              <a:gd name="adj3" fmla="val 51313"/>
              <a:gd name="adj4" fmla="val 254593"/>
            </a:avLst>
          </a:prstGeom>
          <a:ln>
            <a:solidFill>
              <a:schemeClr val="accent5"/>
            </a:solidFill>
            <a:tailEnd type="diamond"/>
          </a:ln>
        </p:spPr>
        <p:txBody>
          <a:bodyPr vert="vert270" wrap="square">
            <a:spAutoFit/>
          </a:bodyPr>
          <a:lstStyle/>
          <a:p>
            <a:r>
              <a:rPr lang="en-US" sz="1200" smtClean="0"/>
              <a:t>Choose a </a:t>
            </a:r>
            <a:r>
              <a:rPr lang="en-US" sz="1200"/>
              <a:t>stage to preview the steps in </a:t>
            </a:r>
            <a:r>
              <a:rPr lang="en-US" sz="1200" smtClean="0"/>
              <a:t>it.</a:t>
            </a:r>
            <a:endParaRPr lang="en-US" sz="1200"/>
          </a:p>
          <a:p>
            <a:endPar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sp>
        <p:nvSpPr>
          <p:cNvPr id="23" name="Line Callout 1 (Accent Bar) 22"/>
          <p:cNvSpPr/>
          <p:nvPr/>
        </p:nvSpPr>
        <p:spPr bwMode="auto">
          <a:xfrm rot="5400000" flipH="1">
            <a:off x="7819184" y="4136951"/>
            <a:ext cx="923330" cy="1513649"/>
          </a:xfrm>
          <a:prstGeom prst="accentCallout1">
            <a:avLst>
              <a:gd name="adj1" fmla="val 49005"/>
              <a:gd name="adj2" fmla="val 102114"/>
              <a:gd name="adj3" fmla="val 21810"/>
              <a:gd name="adj4" fmla="val 218895"/>
            </a:avLst>
          </a:prstGeom>
          <a:ln>
            <a:solidFill>
              <a:schemeClr val="accent5"/>
            </a:solidFill>
            <a:tailEnd type="diamond"/>
          </a:ln>
        </p:spPr>
        <p:txBody>
          <a:bodyPr vert="vert270" wrap="square">
            <a:spAutoFit/>
          </a:bodyPr>
          <a:lstStyle/>
          <a:p>
            <a:r>
              <a:rPr lang="en-US" sz="1200" smtClean="0"/>
              <a:t>Choose </a:t>
            </a:r>
            <a:r>
              <a:rPr lang="en-US" sz="1200" b="1"/>
              <a:t>Next Stage</a:t>
            </a:r>
            <a:r>
              <a:rPr lang="en-US" sz="1200"/>
              <a:t> to advance through the process.</a:t>
            </a:r>
          </a:p>
          <a:p>
            <a:endPar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pic>
        <p:nvPicPr>
          <p:cNvPr id="15"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2324" y="1731704"/>
            <a:ext cx="279746"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4839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T_TILE" val="YES"/>
</p:tagLst>
</file>

<file path=ppt/theme/theme1.xml><?xml version="1.0" encoding="utf-8"?>
<a:theme xmlns:a="http://schemas.openxmlformats.org/drawingml/2006/main" name="MicrosoftDyamics_Template_4x3_Light">
  <a:themeElements>
    <a:clrScheme name="Custom 7">
      <a:dk1>
        <a:srgbClr val="292929"/>
      </a:dk1>
      <a:lt1>
        <a:srgbClr val="FFFFFF"/>
      </a:lt1>
      <a:dk2>
        <a:srgbClr val="002050"/>
      </a:dk2>
      <a:lt2>
        <a:srgbClr val="DDDDDD"/>
      </a:lt2>
      <a:accent1>
        <a:srgbClr val="002050"/>
      </a:accent1>
      <a:accent2>
        <a:srgbClr val="00187A"/>
      </a:accent2>
      <a:accent3>
        <a:srgbClr val="BAD80A"/>
      </a:accent3>
      <a:accent4>
        <a:srgbClr val="7FBA00"/>
      </a:accent4>
      <a:accent5>
        <a:srgbClr val="FF8C00"/>
      </a:accent5>
      <a:accent6>
        <a:srgbClr val="EB3C00"/>
      </a:accent6>
      <a:hlink>
        <a:srgbClr val="002050"/>
      </a:hlink>
      <a:folHlink>
        <a:srgbClr val="002050"/>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dirty="0"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w="28575">
          <a:headEnd type="none"/>
          <a:tailEnd type="triangle"/>
        </a:ln>
      </a:spPr>
      <a:bodyPr/>
      <a:lstStyle/>
      <a:style>
        <a:lnRef idx="1">
          <a:schemeClr val="accent5"/>
        </a:lnRef>
        <a:fillRef idx="0">
          <a:schemeClr val="accent5"/>
        </a:fillRef>
        <a:effectRef idx="0">
          <a:schemeClr val="accent5"/>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MicrosoftDyamics_Template_4x3_Light</Template>
  <TotalTime>0</TotalTime>
  <Words>572</Words>
  <Application>Microsoft Office PowerPoint</Application>
  <PresentationFormat>Custom</PresentationFormat>
  <Paragraphs>103</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Segoe UI</vt:lpstr>
      <vt:lpstr>Segoe UI Light</vt:lpstr>
      <vt:lpstr>MicrosoftDyamics_Template_4x3_Light</vt:lpstr>
      <vt:lpstr>Business processes in Dynamics CRM</vt:lpstr>
      <vt:lpstr>handle all the important details</vt:lpstr>
      <vt:lpstr>check out the process bar</vt:lpstr>
      <vt:lpstr>look at an example</vt:lpstr>
      <vt:lpstr>first, go to your leads</vt:lpstr>
      <vt:lpstr>…and then select an existing lead</vt:lpstr>
      <vt:lpstr>check out the business process for leads</vt:lpstr>
      <vt:lpstr>enter data to complete each step</vt:lpstr>
      <vt:lpstr>visualize your progress</vt:lpstr>
      <vt:lpstr>advance through the stages</vt:lpstr>
      <vt:lpstr>switch to another business process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2013-04-03T23:33:51Z</dcterms:created>
  <dcterms:modified xsi:type="dcterms:W3CDTF">2015-06-08T22:18:31Z</dcterms:modified>
</cp:coreProperties>
</file>