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4" r:id="rId5"/>
    <p:sldId id="266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rofimczuk.co.uk/computer-club.html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3047" y="5511726"/>
            <a:ext cx="3889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Tervetuloa!</a:t>
            </a:r>
            <a:endParaRPr lang="fi-F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7102" y="4593213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Darren </a:t>
            </a:r>
            <a:r>
              <a:rPr lang="en-US" sz="2400" dirty="0" err="1" smtClean="0"/>
              <a:t>Trofimczuk</a:t>
            </a:r>
            <a:r>
              <a:rPr lang="en-US" sz="2400" dirty="0" smtClean="0"/>
              <a:t> &amp; Johanna </a:t>
            </a:r>
            <a:r>
              <a:rPr lang="en-US" sz="2400" dirty="0" err="1" smtClean="0"/>
              <a:t>Santanen</a:t>
            </a:r>
            <a:endParaRPr lang="en-US" sz="2400" dirty="0" smtClean="0"/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 2015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4254" y="1105497"/>
            <a:ext cx="797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www.dtrofimczuk.co.uk</a:t>
            </a:r>
            <a:endParaRPr lang="fi-F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6311" y="2624485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KOODIKERHO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Koodikerho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7" y="2060173"/>
            <a:ext cx="1744398" cy="1744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7" y="4505825"/>
            <a:ext cx="1744398" cy="1689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61" y="3804571"/>
            <a:ext cx="492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Darren </a:t>
            </a:r>
            <a:r>
              <a:rPr lang="en-US" dirty="0" err="1" smtClean="0"/>
              <a:t>Trofimczuk</a:t>
            </a:r>
            <a:r>
              <a:rPr lang="en-US" dirty="0" smtClean="0"/>
              <a:t>-</a:t>
            </a:r>
          </a:p>
          <a:p>
            <a:r>
              <a:rPr lang="en-US" dirty="0" smtClean="0"/>
              <a:t>Lecturer </a:t>
            </a:r>
            <a:r>
              <a:rPr lang="en-US" dirty="0" err="1" smtClean="0"/>
              <a:t>Haaga-Helia</a:t>
            </a:r>
            <a:r>
              <a:rPr lang="en-US" dirty="0" smtClean="0"/>
              <a:t>, Owner </a:t>
            </a:r>
            <a:r>
              <a:rPr lang="en-US" dirty="0" err="1" smtClean="0"/>
              <a:t>TrofTech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161" y="6098141"/>
            <a:ext cx="492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Johanna </a:t>
            </a:r>
            <a:r>
              <a:rPr lang="en-US" dirty="0" err="1" smtClean="0"/>
              <a:t>Santanen</a:t>
            </a:r>
            <a:r>
              <a:rPr lang="en-US" dirty="0" smtClean="0"/>
              <a:t>-</a:t>
            </a:r>
          </a:p>
          <a:p>
            <a:r>
              <a:rPr lang="en-US" dirty="0" smtClean="0"/>
              <a:t>Joint Owner </a:t>
            </a:r>
            <a:r>
              <a:rPr lang="en-US" dirty="0" err="1" smtClean="0"/>
              <a:t>Carespace.Fi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687863"/>
            <a:ext cx="2201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LOGICAL THINKING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8005" y="2503197"/>
            <a:ext cx="12512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5552" y="4173492"/>
            <a:ext cx="179872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GAME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92126" y="4505825"/>
            <a:ext cx="143175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0088" y="5474455"/>
            <a:ext cx="138964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PLANNING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1" y="3356894"/>
            <a:ext cx="246647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BASIC PROGRAMMING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34287" y="5606802"/>
            <a:ext cx="14979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EVALUATING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8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758" y="2101061"/>
            <a:ext cx="116225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 use Scratch software for our learning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78" y="2808947"/>
            <a:ext cx="9343063" cy="36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Darren </a:t>
            </a:r>
            <a:r>
              <a:rPr lang="en-US" dirty="0" err="1" smtClean="0"/>
              <a:t>Trofimczuk’s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843" y="2101061"/>
            <a:ext cx="11026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Step by Step instructions each week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551055"/>
            <a:ext cx="4360911" cy="3143254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4058350" y="2942161"/>
            <a:ext cx="642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www.dtrofimczuk.co.uk</a:t>
            </a:r>
            <a:r>
              <a:rPr lang="en-US" sz="2400" dirty="0" smtClean="0">
                <a:solidFill>
                  <a:srgbClr val="FFFF00"/>
                </a:solidFill>
              </a:rPr>
              <a:t>/computer-</a:t>
            </a:r>
            <a:r>
              <a:rPr lang="en-US" sz="2400" dirty="0" err="1" smtClean="0">
                <a:solidFill>
                  <a:srgbClr val="FFFF00"/>
                </a:solidFill>
              </a:rPr>
              <a:t>club.html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70" y="3551055"/>
            <a:ext cx="4788198" cy="32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Online Scratch Accounts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842" y="2101061"/>
            <a:ext cx="11435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Each student uses their own online Scratch account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6" y="2663171"/>
            <a:ext cx="8891336" cy="41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&amp; Finnish Words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74" y="2093495"/>
            <a:ext cx="5162561" cy="45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2046146"/>
            <a:ext cx="10557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student has created their own game using Scratch. Please walk around the class and take a look at their designs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0321" y="3004806"/>
            <a:ext cx="1020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Jokainen opiskelija on luonut omalla peli </a:t>
            </a:r>
            <a:r>
              <a:rPr lang="fi-FI" sz="2400" dirty="0" err="1"/>
              <a:t>Scratch</a:t>
            </a:r>
            <a:r>
              <a:rPr lang="fi-FI" sz="2400" dirty="0"/>
              <a:t> . Ole hyvä </a:t>
            </a:r>
            <a:r>
              <a:rPr lang="fi-FI" sz="2400" dirty="0" err="1"/>
              <a:t>kävelläluokan</a:t>
            </a:r>
            <a:r>
              <a:rPr lang="fi-FI" sz="2400" dirty="0"/>
              <a:t> ja katsomaan Niiden mallit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2" y="3920122"/>
            <a:ext cx="3465095" cy="274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84" y="3774541"/>
            <a:ext cx="4037030" cy="30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53</TotalTime>
  <Words>111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Trebuchet MS</vt:lpstr>
      <vt:lpstr>Arial</vt:lpstr>
      <vt:lpstr>Berlin</vt:lpstr>
      <vt:lpstr>PowerPoint Presentation</vt:lpstr>
      <vt:lpstr>What is Koodikerho?</vt:lpstr>
      <vt:lpstr>Scratch</vt:lpstr>
      <vt:lpstr>Darren Trofimczuk’s Website</vt:lpstr>
      <vt:lpstr>Student Online Scratch Accounts</vt:lpstr>
      <vt:lpstr>English &amp; Finnish Words</vt:lpstr>
      <vt:lpstr>Final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CLUB</dc:title>
  <dc:creator>Trofimczuk Darren</dc:creator>
  <cp:lastModifiedBy>Trofimczuk Darren</cp:lastModifiedBy>
  <cp:revision>8</cp:revision>
  <dcterms:created xsi:type="dcterms:W3CDTF">2015-09-19T04:50:33Z</dcterms:created>
  <dcterms:modified xsi:type="dcterms:W3CDTF">2015-12-04T12:02:35Z</dcterms:modified>
</cp:coreProperties>
</file>